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6" r:id="rId5"/>
    <p:sldId id="259" r:id="rId6"/>
    <p:sldId id="265" r:id="rId7"/>
    <p:sldId id="268" r:id="rId8"/>
    <p:sldId id="260" r:id="rId9"/>
    <p:sldId id="261" r:id="rId10"/>
    <p:sldId id="269" r:id="rId11"/>
    <p:sldId id="272" r:id="rId12"/>
    <p:sldId id="273" r:id="rId13"/>
    <p:sldId id="262" r:id="rId14"/>
    <p:sldId id="270" r:id="rId15"/>
    <p:sldId id="274" r:id="rId16"/>
    <p:sldId id="276" r:id="rId17"/>
    <p:sldId id="263" r:id="rId18"/>
    <p:sldId id="267" r:id="rId19"/>
    <p:sldId id="258" r:id="rId20"/>
    <p:sldId id="264" r:id="rId21"/>
    <p:sldId id="27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1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582" y="108"/>
      </p:cViewPr>
      <p:guideLst>
        <p:guide orient="horz" pos="2160"/>
        <p:guide pos="415"/>
        <p:guide pos="7265"/>
        <p:guide orient="horz" pos="39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" r="5525"/>
          <a:stretch>
            <a:fillRect/>
          </a:stretch>
        </p:blipFill>
        <p:spPr>
          <a:xfrm>
            <a:off x="-12880" y="0"/>
            <a:ext cx="12209173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"/>
            <a:ext cx="12190476" cy="685714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77DCF-C454-4DE1-BFB6-41213D3671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CF756-00CF-4010-8094-E426340148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microsoft.com/office/2007/relationships/hdphoto" Target="../media/image25.wdp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jpe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jpe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jpe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microsoft.com/office/2007/relationships/hdphoto" Target="../media/image13.wdp"/><Relationship Id="rId2" Type="http://schemas.openxmlformats.org/officeDocument/2006/relationships/image" Target="../media/image12.jpeg"/><Relationship Id="rId1" Type="http://schemas.openxmlformats.org/officeDocument/2006/relationships/hyperlink" Target="http://www.rapidesign.cn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microsoft.com/office/2007/relationships/hdphoto" Target="../media/image18.wdp"/><Relationship Id="rId4" Type="http://schemas.openxmlformats.org/officeDocument/2006/relationships/image" Target="../media/image17.png"/><Relationship Id="rId3" Type="http://schemas.microsoft.com/office/2007/relationships/hdphoto" Target="../media/image16.wdp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" y="1067604"/>
            <a:ext cx="12187705" cy="47227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433" y="-1014212"/>
            <a:ext cx="8886422" cy="88864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23" y="-1014212"/>
            <a:ext cx="561396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30433" y="-161593"/>
            <a:ext cx="561396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9"/>
          <a:stretch>
            <a:fillRect/>
          </a:stretch>
        </p:blipFill>
        <p:spPr>
          <a:xfrm>
            <a:off x="3669606" y="1190180"/>
            <a:ext cx="4844199" cy="4477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37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89702" y="-2964122"/>
            <a:ext cx="12468848" cy="4830034"/>
          </a:xfrm>
          <a:prstGeom prst="rect">
            <a:avLst/>
          </a:prstGeom>
        </p:spPr>
      </p:pic>
      <p:sp>
        <p:nvSpPr>
          <p:cNvPr id="18" name="Freeform 7"/>
          <p:cNvSpPr/>
          <p:nvPr/>
        </p:nvSpPr>
        <p:spPr bwMode="auto">
          <a:xfrm>
            <a:off x="767132" y="2251429"/>
            <a:ext cx="4773575" cy="3034504"/>
          </a:xfrm>
          <a:custGeom>
            <a:avLst/>
            <a:gdLst>
              <a:gd name="T0" fmla="*/ 1978 w 3187"/>
              <a:gd name="T1" fmla="*/ 2023 h 2023"/>
              <a:gd name="T2" fmla="*/ 61 w 3187"/>
              <a:gd name="T3" fmla="*/ 2023 h 2023"/>
              <a:gd name="T4" fmla="*/ 0 w 3187"/>
              <a:gd name="T5" fmla="*/ 1963 h 2023"/>
              <a:gd name="T6" fmla="*/ 0 w 3187"/>
              <a:gd name="T7" fmla="*/ 60 h 2023"/>
              <a:gd name="T8" fmla="*/ 61 w 3187"/>
              <a:gd name="T9" fmla="*/ 0 h 2023"/>
              <a:gd name="T10" fmla="*/ 3127 w 3187"/>
              <a:gd name="T11" fmla="*/ 0 h 2023"/>
              <a:gd name="T12" fmla="*/ 3187 w 3187"/>
              <a:gd name="T13" fmla="*/ 60 h 2023"/>
              <a:gd name="T14" fmla="*/ 3187 w 3187"/>
              <a:gd name="T15" fmla="*/ 1058 h 2023"/>
              <a:gd name="T16" fmla="*/ 1978 w 3187"/>
              <a:gd name="T17" fmla="*/ 2023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87" h="2023">
                <a:moveTo>
                  <a:pt x="1978" y="2023"/>
                </a:moveTo>
                <a:cubicBezTo>
                  <a:pt x="61" y="2023"/>
                  <a:pt x="61" y="2023"/>
                  <a:pt x="61" y="2023"/>
                </a:cubicBezTo>
                <a:cubicBezTo>
                  <a:pt x="27" y="2023"/>
                  <a:pt x="0" y="1996"/>
                  <a:pt x="0" y="1963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1" y="0"/>
                </a:cubicBezTo>
                <a:cubicBezTo>
                  <a:pt x="3127" y="0"/>
                  <a:pt x="3127" y="0"/>
                  <a:pt x="3127" y="0"/>
                </a:cubicBezTo>
                <a:cubicBezTo>
                  <a:pt x="3160" y="0"/>
                  <a:pt x="3187" y="27"/>
                  <a:pt x="3187" y="60"/>
                </a:cubicBezTo>
                <a:cubicBezTo>
                  <a:pt x="3187" y="1058"/>
                  <a:pt x="3187" y="1058"/>
                  <a:pt x="3187" y="1058"/>
                </a:cubicBezTo>
                <a:lnTo>
                  <a:pt x="1978" y="202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15308" y="4600210"/>
            <a:ext cx="1502157" cy="45134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dist"/>
            <a:r>
              <a:rPr lang="zh-CN" altLang="en-US" sz="2135" dirty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某某团队</a:t>
            </a:r>
            <a:endParaRPr lang="zh-CN" altLang="en-US" sz="2135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52282" y="5009152"/>
            <a:ext cx="2828210" cy="49244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iblet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1200" spc="400" dirty="0">
                <a:ln w="11430">
                  <a:noFill/>
                </a:ln>
                <a:solidFill>
                  <a:schemeClr val="accent1"/>
                </a:solidFill>
                <a:cs typeface="+mn-ea"/>
                <a:sym typeface="+mn-lt"/>
              </a:rPr>
              <a:t>YOUR COMPANY NAME</a:t>
            </a:r>
            <a:endParaRPr lang="zh-CN" altLang="en-US" sz="1200" spc="400" dirty="0">
              <a:ln w="11430">
                <a:noFill/>
              </a:ln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562927" y="2251428"/>
            <a:ext cx="2271705" cy="1585331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9071297" y="2251429"/>
            <a:ext cx="2271705" cy="1585331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1"/>
          <p:cNvSpPr>
            <a:spLocks noChangeArrowheads="1"/>
          </p:cNvSpPr>
          <p:nvPr/>
        </p:nvSpPr>
        <p:spPr bwMode="auto">
          <a:xfrm>
            <a:off x="6509796" y="3955018"/>
            <a:ext cx="485770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具备</a:t>
            </a: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大局意识、服务意识和协调</a:t>
            </a:r>
            <a:r>
              <a:rPr lang="zh-CN" altLang="en-US" sz="1600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意识。具有</a:t>
            </a: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较高的团队精神</a:t>
            </a: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相互团结、相互支持、</a:t>
            </a:r>
            <a:r>
              <a:rPr lang="zh-CN" altLang="en-US" sz="1600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相互帮助，团队成员之间配合默契，依靠团队集体的力量，出色的完成各项工作和生产指标。</a:t>
            </a:r>
            <a:endParaRPr lang="zh-CN" altLang="en-US" sz="105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2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2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19" grpId="1"/>
      <p:bldP spid="20" grpId="0"/>
      <p:bldP spid="20" grpId="1"/>
      <p:bldP spid="21" grpId="0" animBg="1"/>
      <p:bldP spid="22" grpId="0" animBg="1"/>
      <p:bldP spid="23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89702" y="-2964122"/>
            <a:ext cx="12468848" cy="4830034"/>
          </a:xfrm>
          <a:prstGeom prst="rect">
            <a:avLst/>
          </a:prstGeom>
        </p:spPr>
      </p:pic>
      <p:sp>
        <p:nvSpPr>
          <p:cNvPr id="9" name="自由图形1"/>
          <p:cNvSpPr>
            <a:spLocks noChangeArrowheads="1"/>
          </p:cNvSpPr>
          <p:nvPr/>
        </p:nvSpPr>
        <p:spPr bwMode="auto">
          <a:xfrm>
            <a:off x="4069908" y="4271685"/>
            <a:ext cx="1501775" cy="317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latinLnBrk="1"/>
            <a:r>
              <a:rPr lang="zh-CN" altLang="en-US" sz="2000" b="1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优秀员工</a:t>
            </a:r>
            <a:endParaRPr lang="zh-CN" altLang="en-US" sz="2000" b="1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0" name="自由图形1"/>
          <p:cNvSpPr>
            <a:spLocks noChangeArrowheads="1"/>
          </p:cNvSpPr>
          <p:nvPr/>
        </p:nvSpPr>
        <p:spPr bwMode="auto">
          <a:xfrm>
            <a:off x="6613344" y="2116022"/>
            <a:ext cx="1800225" cy="18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 cap="flat" cmpd="sng">
            <a:solidFill>
              <a:schemeClr val="bg1"/>
            </a:solidFill>
            <a:bevel/>
          </a:ln>
          <a:effectLst/>
        </p:spPr>
        <p:txBody>
          <a:bodyPr lIns="90170" tIns="46990" rIns="90170" bIns="46990" anchor="ctr"/>
          <a:lstStyle/>
          <a:p>
            <a:pPr algn="ctr" latinLnBrk="1"/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自由图形2"/>
          <p:cNvSpPr>
            <a:spLocks noChangeArrowheads="1"/>
          </p:cNvSpPr>
          <p:nvPr/>
        </p:nvSpPr>
        <p:spPr bwMode="auto">
          <a:xfrm>
            <a:off x="3886833" y="2116022"/>
            <a:ext cx="1800000" cy="1800000"/>
          </a:xfrm>
          <a:prstGeom prst="ellipse">
            <a:avLst/>
          </a:pr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 cap="flat" cmpd="sng">
            <a:solidFill>
              <a:schemeClr val="bg1"/>
            </a:solidFill>
            <a:bevel/>
          </a:ln>
          <a:effectLst/>
        </p:spPr>
        <p:txBody>
          <a:bodyPr lIns="90170" tIns="46990" rIns="90170" bIns="46990" anchor="ctr"/>
          <a:lstStyle/>
          <a:p>
            <a:pPr algn="ctr" latinLnBrk="1"/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自由图形2"/>
          <p:cNvSpPr>
            <a:spLocks noChangeArrowheads="1"/>
          </p:cNvSpPr>
          <p:nvPr/>
        </p:nvSpPr>
        <p:spPr bwMode="auto">
          <a:xfrm>
            <a:off x="6823347" y="4318246"/>
            <a:ext cx="1501775" cy="317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latinLnBrk="1"/>
            <a:r>
              <a:rPr lang="zh-CN" altLang="en-US" sz="2000" b="1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优秀员工</a:t>
            </a:r>
            <a:endParaRPr lang="zh-CN" altLang="en-US" sz="2000" b="1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3" name="自由图形2"/>
          <p:cNvSpPr>
            <a:spLocks noChangeArrowheads="1"/>
          </p:cNvSpPr>
          <p:nvPr/>
        </p:nvSpPr>
        <p:spPr bwMode="auto">
          <a:xfrm>
            <a:off x="9438397" y="2116022"/>
            <a:ext cx="1800000" cy="1800000"/>
          </a:xfrm>
          <a:prstGeom prst="ellipse">
            <a:avLst/>
          </a:pr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 cap="flat" cmpd="sng">
            <a:solidFill>
              <a:schemeClr val="bg1"/>
            </a:solidFill>
            <a:bevel/>
          </a:ln>
          <a:effectLst/>
        </p:spPr>
        <p:txBody>
          <a:bodyPr lIns="90170" tIns="46990" rIns="90170" bIns="46990" anchor="ctr"/>
          <a:lstStyle/>
          <a:p>
            <a:pPr algn="ctr" latinLnBrk="1"/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" name="自由图形2"/>
          <p:cNvSpPr>
            <a:spLocks noChangeArrowheads="1"/>
          </p:cNvSpPr>
          <p:nvPr/>
        </p:nvSpPr>
        <p:spPr bwMode="auto">
          <a:xfrm>
            <a:off x="9654422" y="4302422"/>
            <a:ext cx="1503363" cy="317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latinLnBrk="1"/>
            <a:r>
              <a:rPr lang="zh-CN" altLang="en-US" sz="2000" b="1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优秀员工</a:t>
            </a:r>
            <a:endParaRPr lang="zh-CN" altLang="en-US" sz="2000" b="1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5" name="自由图形1"/>
          <p:cNvSpPr>
            <a:spLocks noChangeArrowheads="1"/>
          </p:cNvSpPr>
          <p:nvPr/>
        </p:nvSpPr>
        <p:spPr bwMode="auto">
          <a:xfrm>
            <a:off x="1200838" y="4270097"/>
            <a:ext cx="1501775" cy="3190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latinLnBrk="1"/>
            <a:r>
              <a:rPr lang="zh-CN" altLang="en-US" sz="2000" b="1" dirty="0" smtClean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优秀员工</a:t>
            </a:r>
            <a:endParaRPr lang="zh-CN" altLang="en-US" sz="2000" b="1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6" name="自由图形2"/>
          <p:cNvSpPr>
            <a:spLocks noChangeArrowheads="1"/>
          </p:cNvSpPr>
          <p:nvPr/>
        </p:nvSpPr>
        <p:spPr bwMode="auto">
          <a:xfrm>
            <a:off x="1073836" y="2116022"/>
            <a:ext cx="1800000" cy="18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 cap="flat" cmpd="sng">
            <a:solidFill>
              <a:schemeClr val="bg1"/>
            </a:solidFill>
            <a:bevel/>
          </a:ln>
          <a:effectLst/>
        </p:spPr>
        <p:txBody>
          <a:bodyPr lIns="90170" tIns="46990" rIns="90170" bIns="46990" anchor="ctr"/>
          <a:lstStyle/>
          <a:p>
            <a:pPr algn="ctr" latinLnBrk="1"/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4" name="TextBox 75"/>
          <p:cNvSpPr txBox="1"/>
          <p:nvPr/>
        </p:nvSpPr>
        <p:spPr>
          <a:xfrm>
            <a:off x="877282" y="4919382"/>
            <a:ext cx="2193108" cy="561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稻壳儿原创</a:t>
            </a:r>
            <a:r>
              <a:rPr lang="en-US" altLang="zh-CN" sz="1300" dirty="0">
                <a:solidFill>
                  <a:schemeClr val="accent1"/>
                </a:solidFill>
                <a:cs typeface="+mn-ea"/>
                <a:sym typeface="+mn-lt"/>
              </a:rPr>
              <a:t>PPT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模板，作者“花儿小姐”</a:t>
            </a:r>
            <a:r>
              <a:rPr lang="en-US" altLang="zh-CN" sz="1300" dirty="0">
                <a:solidFill>
                  <a:schemeClr val="accent1"/>
                </a:solidFill>
                <a:cs typeface="+mn-ea"/>
                <a:sym typeface="+mn-lt"/>
              </a:rPr>
              <a:t>,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专注</a:t>
            </a:r>
            <a:r>
              <a:rPr lang="en-US" altLang="zh-CN" sz="1300" dirty="0">
                <a:solidFill>
                  <a:schemeClr val="accent1"/>
                </a:solidFill>
                <a:cs typeface="+mn-ea"/>
                <a:sym typeface="+mn-lt"/>
              </a:rPr>
              <a:t>PPT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制作</a:t>
            </a:r>
            <a:endParaRPr lang="zh-CN" altLang="en-US" sz="1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5" name="TextBox 75"/>
          <p:cNvSpPr txBox="1"/>
          <p:nvPr/>
        </p:nvSpPr>
        <p:spPr>
          <a:xfrm>
            <a:off x="3676493" y="4919382"/>
            <a:ext cx="2193108" cy="561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accent1"/>
                </a:solidFill>
                <a:cs typeface="+mn-ea"/>
                <a:sym typeface="+mn-lt"/>
              </a:rPr>
              <a:t>稻壳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儿原创</a:t>
            </a:r>
            <a:r>
              <a:rPr lang="en-US" altLang="zh-CN" sz="1300" dirty="0">
                <a:solidFill>
                  <a:schemeClr val="accent1"/>
                </a:solidFill>
                <a:cs typeface="+mn-ea"/>
                <a:sym typeface="+mn-lt"/>
              </a:rPr>
              <a:t>PPT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模板，作者“花儿小姐”</a:t>
            </a:r>
            <a:r>
              <a:rPr lang="en-US" altLang="zh-CN" sz="1300" dirty="0">
                <a:solidFill>
                  <a:schemeClr val="accent1"/>
                </a:solidFill>
                <a:cs typeface="+mn-ea"/>
                <a:sym typeface="+mn-lt"/>
              </a:rPr>
              <a:t>,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专注</a:t>
            </a:r>
            <a:r>
              <a:rPr lang="en-US" altLang="zh-CN" sz="1300" dirty="0" smtClean="0">
                <a:solidFill>
                  <a:schemeClr val="accent1"/>
                </a:solidFill>
                <a:cs typeface="+mn-ea"/>
                <a:sym typeface="+mn-lt"/>
              </a:rPr>
              <a:t>PPT</a:t>
            </a:r>
            <a:r>
              <a:rPr lang="zh-CN" altLang="en-US" sz="1300" dirty="0" smtClean="0">
                <a:solidFill>
                  <a:schemeClr val="accent1"/>
                </a:solidFill>
                <a:cs typeface="+mn-ea"/>
                <a:sym typeface="+mn-lt"/>
              </a:rPr>
              <a:t>制作</a:t>
            </a:r>
            <a:endParaRPr lang="zh-CN" altLang="en-US" sz="1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6" name="TextBox 75"/>
          <p:cNvSpPr txBox="1"/>
          <p:nvPr/>
        </p:nvSpPr>
        <p:spPr>
          <a:xfrm>
            <a:off x="6544284" y="4919382"/>
            <a:ext cx="2193108" cy="561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稻壳儿原创</a:t>
            </a:r>
            <a:r>
              <a:rPr lang="en-US" altLang="zh-CN" sz="1300" dirty="0">
                <a:solidFill>
                  <a:schemeClr val="accent1"/>
                </a:solidFill>
                <a:cs typeface="+mn-ea"/>
                <a:sym typeface="+mn-lt"/>
              </a:rPr>
              <a:t>PPT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模板，作者“花儿小姐”</a:t>
            </a:r>
            <a:r>
              <a:rPr lang="en-US" altLang="zh-CN" sz="1300" dirty="0">
                <a:solidFill>
                  <a:schemeClr val="accent1"/>
                </a:solidFill>
                <a:cs typeface="+mn-ea"/>
                <a:sym typeface="+mn-lt"/>
              </a:rPr>
              <a:t>,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专注</a:t>
            </a:r>
            <a:r>
              <a:rPr lang="en-US" altLang="zh-CN" sz="1300" dirty="0">
                <a:solidFill>
                  <a:schemeClr val="accent1"/>
                </a:solidFill>
                <a:cs typeface="+mn-ea"/>
                <a:sym typeface="+mn-lt"/>
              </a:rPr>
              <a:t>PPT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制作</a:t>
            </a:r>
            <a:endParaRPr lang="zh-CN" altLang="en-US" sz="1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7" name="TextBox 75"/>
          <p:cNvSpPr txBox="1"/>
          <p:nvPr/>
        </p:nvSpPr>
        <p:spPr>
          <a:xfrm>
            <a:off x="9340080" y="4919382"/>
            <a:ext cx="2193108" cy="561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稻壳儿原创</a:t>
            </a:r>
            <a:r>
              <a:rPr lang="en-US" altLang="zh-CN" sz="1300" dirty="0">
                <a:solidFill>
                  <a:schemeClr val="accent1"/>
                </a:solidFill>
                <a:cs typeface="+mn-ea"/>
                <a:sym typeface="+mn-lt"/>
              </a:rPr>
              <a:t>PPT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模板，作者“花儿小姐”</a:t>
            </a:r>
            <a:r>
              <a:rPr lang="en-US" altLang="zh-CN" sz="1300" dirty="0">
                <a:solidFill>
                  <a:schemeClr val="accent1"/>
                </a:solidFill>
                <a:cs typeface="+mn-ea"/>
                <a:sym typeface="+mn-lt"/>
              </a:rPr>
              <a:t>,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专注</a:t>
            </a:r>
            <a:r>
              <a:rPr lang="en-US" altLang="zh-CN" sz="1300" dirty="0">
                <a:solidFill>
                  <a:schemeClr val="accent1"/>
                </a:solidFill>
                <a:cs typeface="+mn-ea"/>
                <a:sym typeface="+mn-lt"/>
              </a:rPr>
              <a:t>PPT</a:t>
            </a:r>
            <a:r>
              <a:rPr lang="zh-CN" altLang="en-US" sz="1300" dirty="0">
                <a:solidFill>
                  <a:schemeClr val="accent1"/>
                </a:solidFill>
                <a:cs typeface="+mn-ea"/>
                <a:sym typeface="+mn-lt"/>
              </a:rPr>
              <a:t>制作</a:t>
            </a:r>
            <a:endParaRPr lang="zh-CN" altLang="en-US" sz="1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4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19" y="-544132"/>
            <a:ext cx="7946264" cy="79462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8" y="811950"/>
            <a:ext cx="1962548" cy="2866692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024285" y="3774736"/>
            <a:ext cx="4228818" cy="94463"/>
            <a:chOff x="4024285" y="3774736"/>
            <a:chExt cx="4228818" cy="94463"/>
          </a:xfrm>
        </p:grpSpPr>
        <p:sp>
          <p:nvSpPr>
            <p:cNvPr id="21" name="椭圆 20"/>
            <p:cNvSpPr/>
            <p:nvPr/>
          </p:nvSpPr>
          <p:spPr>
            <a:xfrm>
              <a:off x="4024285" y="3774736"/>
              <a:ext cx="94463" cy="94463"/>
            </a:xfrm>
            <a:prstGeom prst="ellipse">
              <a:avLst/>
            </a:prstGeom>
            <a:gradFill>
              <a:gsLst>
                <a:gs pos="30000">
                  <a:srgbClr val="D8C445"/>
                </a:gs>
                <a:gs pos="77000">
                  <a:srgbClr val="A86E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8158640" y="3774736"/>
              <a:ext cx="94463" cy="94463"/>
            </a:xfrm>
            <a:prstGeom prst="ellipse">
              <a:avLst/>
            </a:prstGeom>
            <a:gradFill>
              <a:gsLst>
                <a:gs pos="30000">
                  <a:srgbClr val="D8C445"/>
                </a:gs>
                <a:gs pos="77000">
                  <a:srgbClr val="A86E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3" name="直接连接符 22"/>
            <p:cNvCxnSpPr>
              <a:stCxn id="21" idx="6"/>
              <a:endCxn id="22" idx="2"/>
            </p:cNvCxnSpPr>
            <p:nvPr/>
          </p:nvCxnSpPr>
          <p:spPr>
            <a:xfrm>
              <a:off x="4118748" y="3821968"/>
              <a:ext cx="4039892" cy="0"/>
            </a:xfrm>
            <a:prstGeom prst="line">
              <a:avLst/>
            </a:prstGeom>
            <a:ln>
              <a:solidFill>
                <a:srgbClr val="A86E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3786736" y="3916431"/>
            <a:ext cx="463173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defRPr/>
            </a:pPr>
            <a:r>
              <a:rPr lang="zh-CN" altLang="en-US" sz="7200" b="1" dirty="0" smtClean="0">
                <a:gradFill>
                  <a:gsLst>
                    <a:gs pos="97000">
                      <a:srgbClr val="FFF468"/>
                    </a:gs>
                    <a:gs pos="49000">
                      <a:srgbClr val="FFFFFF"/>
                    </a:gs>
                    <a:gs pos="27000">
                      <a:srgbClr val="986B3B"/>
                    </a:gs>
                    <a:gs pos="0">
                      <a:srgbClr val="EAD35D"/>
                    </a:gs>
                    <a:gs pos="70000">
                      <a:srgbClr val="A86E3A"/>
                    </a:gs>
                  </a:gsLst>
                  <a:lin ang="5400000" scaled="1"/>
                </a:gradFill>
                <a:cs typeface="+mn-ea"/>
                <a:sym typeface="+mn-lt"/>
              </a:rPr>
              <a:t>文艺汇演</a:t>
            </a:r>
            <a:endParaRPr lang="zh-CN" altLang="en-US" sz="7200" b="1" dirty="0">
              <a:gradFill>
                <a:gsLst>
                  <a:gs pos="97000">
                    <a:srgbClr val="FFF468"/>
                  </a:gs>
                  <a:gs pos="49000">
                    <a:srgbClr val="FFFFFF"/>
                  </a:gs>
                  <a:gs pos="27000">
                    <a:srgbClr val="986B3B"/>
                  </a:gs>
                  <a:gs pos="0">
                    <a:srgbClr val="EAD35D"/>
                  </a:gs>
                  <a:gs pos="70000">
                    <a:srgbClr val="A86E3A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图片 2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474" y="-668132"/>
            <a:ext cx="12192000" cy="435938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05838" y="3787507"/>
            <a:ext cx="55536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Arial" panose="020B0604020202090204" pitchFamily="34" charset="0"/>
              </a:rPr>
              <a:t>爱拼才会赢</a:t>
            </a:r>
            <a:endParaRPr kumimoji="0" lang="zh-CN" altLang="en-US" sz="80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193885" y="5246066"/>
            <a:ext cx="5803900" cy="492205"/>
          </a:xfrm>
          <a:prstGeom prst="roundRect">
            <a:avLst/>
          </a:prstGeom>
          <a:gradFill>
            <a:gsLst>
              <a:gs pos="0">
                <a:srgbClr val="8A6327">
                  <a:lumMod val="96000"/>
                  <a:lumOff val="4000"/>
                </a:srgbClr>
              </a:gs>
              <a:gs pos="100000">
                <a:srgbClr val="8A6327">
                  <a:lumMod val="56000"/>
                  <a:lumOff val="44000"/>
                </a:srgbClr>
              </a:gs>
              <a:gs pos="57000">
                <a:srgbClr val="FACC64">
                  <a:lumMod val="90000"/>
                  <a:lumOff val="10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表演者：稻壳儿、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PPT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、花儿小姐</a:t>
            </a:r>
            <a:endParaRPr lang="zh-CN" altLang="en-US" sz="24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58752" y="1853368"/>
            <a:ext cx="4274165" cy="1582908"/>
            <a:chOff x="3958917" y="1264565"/>
            <a:chExt cx="4274165" cy="1582908"/>
          </a:xfrm>
        </p:grpSpPr>
        <p:grpSp>
          <p:nvGrpSpPr>
            <p:cNvPr id="12" name="组合 11"/>
            <p:cNvGrpSpPr/>
            <p:nvPr/>
          </p:nvGrpSpPr>
          <p:grpSpPr>
            <a:xfrm>
              <a:off x="3958917" y="1264565"/>
              <a:ext cx="4274165" cy="1582908"/>
              <a:chOff x="3555437" y="1264565"/>
              <a:chExt cx="3912563" cy="1448991"/>
            </a:xfrm>
            <a:solidFill>
              <a:schemeClr val="tx2">
                <a:lumMod val="75000"/>
              </a:schemeClr>
            </a:solidFill>
          </p:grpSpPr>
          <p:sp>
            <p:nvSpPr>
              <p:cNvPr id="9" name="菱形 8"/>
              <p:cNvSpPr/>
              <p:nvPr/>
            </p:nvSpPr>
            <p:spPr>
              <a:xfrm>
                <a:off x="3555437" y="1264565"/>
                <a:ext cx="1448991" cy="1448991"/>
              </a:xfrm>
              <a:prstGeom prst="diamond">
                <a:avLst/>
              </a:prstGeom>
              <a:grpFill/>
              <a:ln w="57150">
                <a:solidFill>
                  <a:schemeClr val="accen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11" name="菱形 10"/>
              <p:cNvSpPr/>
              <p:nvPr/>
            </p:nvSpPr>
            <p:spPr>
              <a:xfrm>
                <a:off x="6019009" y="1264565"/>
                <a:ext cx="1448991" cy="1448991"/>
              </a:xfrm>
              <a:prstGeom prst="diamond">
                <a:avLst/>
              </a:prstGeom>
              <a:grpFill/>
              <a:ln w="57150">
                <a:solidFill>
                  <a:schemeClr val="accen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10" name="菱形 9"/>
              <p:cNvSpPr/>
              <p:nvPr/>
            </p:nvSpPr>
            <p:spPr>
              <a:xfrm>
                <a:off x="4787223" y="1264565"/>
                <a:ext cx="1448991" cy="1448991"/>
              </a:xfrm>
              <a:prstGeom prst="diamond">
                <a:avLst/>
              </a:prstGeom>
              <a:grpFill/>
              <a:ln w="57150">
                <a:solidFill>
                  <a:schemeClr val="accen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441078" y="1638094"/>
              <a:ext cx="611065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extrusionH="31750" prstMaterial="powder">
                <a:bevelT w="69850" h="19050" prst="softRound"/>
              </a:sp3d>
            </a:bodyPr>
            <a:lstStyle>
              <a:defPPr>
                <a:defRPr lang="en-US"/>
              </a:defPPr>
              <a:lvl1pPr algn="ctr">
                <a:defRPr sz="6600" b="1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ffectLst>
                    <a:outerShdw blurRad="241300" algn="ctr" rotWithShape="0">
                      <a:srgbClr val="FFC000"/>
                    </a:outerShdw>
                  </a:effectLst>
                  <a:latin typeface="汉仪星宇体简" panose="00020600040101010101" pitchFamily="18" charset="-122"/>
                  <a:ea typeface="汉仪星宇体简" panose="00020600040101010101" pitchFamily="18" charset="-122"/>
                </a:defRPr>
              </a:lvl1pPr>
            </a:lstStyle>
            <a:p>
              <a:pPr defTabSz="457200"/>
              <a:r>
                <a:rPr lang="en-US" altLang="zh-CN" sz="5400" dirty="0" smtClean="0">
                  <a:effectLst>
                    <a:outerShdw blurRad="241300" algn="ctr" rotWithShape="0">
                      <a:srgbClr val="000000">
                        <a:alpha val="74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</a:t>
              </a:r>
              <a:endParaRPr lang="en-US" altLang="zh-CN" sz="5400" dirty="0" smtClean="0">
                <a:effectLst>
                  <a:outerShdw blurRad="241300" algn="ctr" rotWithShape="0">
                    <a:srgbClr val="000000">
                      <a:alpha val="74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74563" y="1638094"/>
              <a:ext cx="877163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extrusionH="31750" prstMaterial="powder">
                <a:bevelT w="69850" h="19050" prst="softRound"/>
              </a:sp3d>
            </a:bodyPr>
            <a:lstStyle>
              <a:defPPr>
                <a:defRPr lang="en-US"/>
              </a:defPPr>
              <a:lvl1pPr algn="ctr">
                <a:defRPr sz="6600" b="1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ffectLst>
                    <a:outerShdw blurRad="241300" algn="ctr" rotWithShape="0">
                      <a:srgbClr val="FFC000"/>
                    </a:outerShdw>
                  </a:effectLst>
                  <a:latin typeface="汉仪星宇体简" panose="00020600040101010101" pitchFamily="18" charset="-122"/>
                  <a:ea typeface="汉仪星宇体简" panose="00020600040101010101" pitchFamily="18" charset="-122"/>
                </a:defRPr>
              </a:lvl1pPr>
            </a:lstStyle>
            <a:p>
              <a:pPr defTabSz="457200"/>
              <a:r>
                <a:rPr lang="zh-CN" altLang="en-US" sz="5400" dirty="0" smtClean="0">
                  <a:effectLst>
                    <a:outerShdw blurRad="241300" algn="ctr" rotWithShape="0">
                      <a:srgbClr val="000000">
                        <a:alpha val="74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歌</a:t>
              </a:r>
              <a:endParaRPr lang="zh-CN" altLang="en-US" sz="5400" dirty="0">
                <a:effectLst>
                  <a:outerShdw blurRad="241300" algn="ctr" rotWithShape="0">
                    <a:srgbClr val="000000">
                      <a:alpha val="74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003046" y="1594354"/>
              <a:ext cx="877164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extrusionH="31750" prstMaterial="powder">
                <a:bevelT w="69850" h="19050" prst="softRound"/>
              </a:sp3d>
            </a:bodyPr>
            <a:lstStyle>
              <a:defPPr>
                <a:defRPr lang="en-US"/>
              </a:defPPr>
              <a:lvl1pPr algn="ctr">
                <a:defRPr sz="6600" b="1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ffectLst>
                    <a:outerShdw blurRad="241300" algn="ctr" rotWithShape="0">
                      <a:srgbClr val="FFC000"/>
                    </a:outerShdw>
                  </a:effectLst>
                  <a:latin typeface="汉仪星宇体简" panose="00020600040101010101" pitchFamily="18" charset="-122"/>
                  <a:ea typeface="汉仪星宇体简" panose="00020600040101010101" pitchFamily="18" charset="-122"/>
                </a:defRPr>
              </a:lvl1pPr>
            </a:lstStyle>
            <a:p>
              <a:pPr defTabSz="457200"/>
              <a:r>
                <a:rPr lang="zh-CN" altLang="en-US" sz="5400" dirty="0" smtClean="0">
                  <a:effectLst>
                    <a:outerShdw blurRad="241300" algn="ctr" rotWithShape="0">
                      <a:srgbClr val="000000">
                        <a:alpha val="74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曲</a:t>
              </a:r>
              <a:endParaRPr lang="zh-CN" altLang="en-US" sz="5400" dirty="0">
                <a:effectLst>
                  <a:outerShdw blurRad="241300" algn="ctr" rotWithShape="0">
                    <a:srgbClr val="000000">
                      <a:alpha val="74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图片 2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474" y="-668132"/>
            <a:ext cx="12192000" cy="435938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05838" y="3787507"/>
            <a:ext cx="55536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zh-CN" altLang="en-US" sz="8000" b="1" kern="0" dirty="0">
                <a:solidFill>
                  <a:schemeClr val="accent1"/>
                </a:solidFill>
                <a:latin typeface="+mj-ea"/>
                <a:ea typeface="+mj-ea"/>
                <a:sym typeface="Arial" panose="020B0604020202090204" pitchFamily="34" charset="0"/>
              </a:rPr>
              <a:t>飞得更高</a:t>
            </a:r>
            <a:endParaRPr lang="zh-CN" altLang="en-US" sz="8000" b="1" kern="0" dirty="0">
              <a:solidFill>
                <a:schemeClr val="accent1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193885" y="5246066"/>
            <a:ext cx="5803900" cy="492205"/>
          </a:xfrm>
          <a:prstGeom prst="roundRect">
            <a:avLst/>
          </a:prstGeom>
          <a:gradFill>
            <a:gsLst>
              <a:gs pos="0">
                <a:srgbClr val="8A6327">
                  <a:lumMod val="96000"/>
                  <a:lumOff val="4000"/>
                </a:srgbClr>
              </a:gs>
              <a:gs pos="100000">
                <a:srgbClr val="8A6327">
                  <a:lumMod val="56000"/>
                  <a:lumOff val="44000"/>
                </a:srgbClr>
              </a:gs>
              <a:gs pos="57000">
                <a:srgbClr val="FACC64">
                  <a:lumMod val="90000"/>
                  <a:lumOff val="10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表演者：稻壳儿、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PPT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、花儿小姐</a:t>
            </a:r>
            <a:endParaRPr lang="zh-CN" altLang="en-US" sz="24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58752" y="1853368"/>
            <a:ext cx="4274165" cy="1582908"/>
            <a:chOff x="3958917" y="1264565"/>
            <a:chExt cx="4274165" cy="1582908"/>
          </a:xfrm>
        </p:grpSpPr>
        <p:grpSp>
          <p:nvGrpSpPr>
            <p:cNvPr id="12" name="组合 11"/>
            <p:cNvGrpSpPr/>
            <p:nvPr/>
          </p:nvGrpSpPr>
          <p:grpSpPr>
            <a:xfrm>
              <a:off x="3958917" y="1264565"/>
              <a:ext cx="4274165" cy="1582908"/>
              <a:chOff x="3555437" y="1264565"/>
              <a:chExt cx="3912563" cy="1448991"/>
            </a:xfrm>
            <a:solidFill>
              <a:schemeClr val="tx2">
                <a:lumMod val="75000"/>
              </a:schemeClr>
            </a:solidFill>
          </p:grpSpPr>
          <p:sp>
            <p:nvSpPr>
              <p:cNvPr id="9" name="菱形 8"/>
              <p:cNvSpPr/>
              <p:nvPr/>
            </p:nvSpPr>
            <p:spPr>
              <a:xfrm>
                <a:off x="3555437" y="1264565"/>
                <a:ext cx="1448991" cy="1448991"/>
              </a:xfrm>
              <a:prstGeom prst="diamond">
                <a:avLst/>
              </a:prstGeom>
              <a:grpFill/>
              <a:ln w="57150">
                <a:solidFill>
                  <a:schemeClr val="accen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11" name="菱形 10"/>
              <p:cNvSpPr/>
              <p:nvPr/>
            </p:nvSpPr>
            <p:spPr>
              <a:xfrm>
                <a:off x="6019009" y="1264565"/>
                <a:ext cx="1448991" cy="1448991"/>
              </a:xfrm>
              <a:prstGeom prst="diamond">
                <a:avLst/>
              </a:prstGeom>
              <a:grpFill/>
              <a:ln w="57150">
                <a:solidFill>
                  <a:schemeClr val="accen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10" name="菱形 9"/>
              <p:cNvSpPr/>
              <p:nvPr/>
            </p:nvSpPr>
            <p:spPr>
              <a:xfrm>
                <a:off x="4787223" y="1264565"/>
                <a:ext cx="1448991" cy="1448991"/>
              </a:xfrm>
              <a:prstGeom prst="diamond">
                <a:avLst/>
              </a:prstGeom>
              <a:grpFill/>
              <a:ln w="57150">
                <a:solidFill>
                  <a:schemeClr val="accen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441078" y="1638094"/>
              <a:ext cx="611065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extrusionH="31750" prstMaterial="powder">
                <a:bevelT w="69850" h="19050" prst="softRound"/>
              </a:sp3d>
            </a:bodyPr>
            <a:lstStyle>
              <a:defPPr>
                <a:defRPr lang="en-US"/>
              </a:defPPr>
              <a:lvl1pPr algn="ctr">
                <a:defRPr sz="6600" b="1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ffectLst>
                    <a:outerShdw blurRad="241300" algn="ctr" rotWithShape="0">
                      <a:srgbClr val="FFC000"/>
                    </a:outerShdw>
                  </a:effectLst>
                  <a:latin typeface="汉仪星宇体简" panose="00020600040101010101" pitchFamily="18" charset="-122"/>
                  <a:ea typeface="汉仪星宇体简" panose="00020600040101010101" pitchFamily="18" charset="-122"/>
                </a:defRPr>
              </a:lvl1pPr>
            </a:lstStyle>
            <a:p>
              <a:pPr defTabSz="457200"/>
              <a:r>
                <a:rPr lang="en-US" altLang="zh-CN" sz="5400" dirty="0" smtClean="0">
                  <a:effectLst>
                    <a:outerShdw blurRad="241300" algn="ctr" rotWithShape="0">
                      <a:srgbClr val="000000">
                        <a:alpha val="74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</a:t>
              </a:r>
              <a:endParaRPr lang="en-US" altLang="zh-CN" sz="5400" dirty="0" smtClean="0">
                <a:effectLst>
                  <a:outerShdw blurRad="241300" algn="ctr" rotWithShape="0">
                    <a:srgbClr val="000000">
                      <a:alpha val="74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74562" y="1638094"/>
              <a:ext cx="877163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extrusionH="31750" prstMaterial="powder">
                <a:bevelT w="69850" h="19050" prst="softRound"/>
              </a:sp3d>
            </a:bodyPr>
            <a:lstStyle>
              <a:defPPr>
                <a:defRPr lang="en-US"/>
              </a:defPPr>
              <a:lvl1pPr algn="ctr">
                <a:defRPr sz="6600" b="1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ffectLst>
                    <a:outerShdw blurRad="241300" algn="ctr" rotWithShape="0">
                      <a:srgbClr val="FFC000"/>
                    </a:outerShdw>
                  </a:effectLst>
                  <a:latin typeface="汉仪星宇体简" panose="00020600040101010101" pitchFamily="18" charset="-122"/>
                  <a:ea typeface="汉仪星宇体简" panose="00020600040101010101" pitchFamily="18" charset="-122"/>
                </a:defRPr>
              </a:lvl1pPr>
            </a:lstStyle>
            <a:p>
              <a:pPr defTabSz="457200"/>
              <a:r>
                <a:rPr lang="zh-CN" altLang="en-US" sz="5400" dirty="0" smtClean="0">
                  <a:effectLst>
                    <a:outerShdw blurRad="241300" algn="ctr" rotWithShape="0">
                      <a:srgbClr val="000000">
                        <a:alpha val="74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舞</a:t>
              </a:r>
              <a:endParaRPr lang="zh-CN" altLang="en-US" sz="5400" dirty="0">
                <a:effectLst>
                  <a:outerShdw blurRad="241300" algn="ctr" rotWithShape="0">
                    <a:srgbClr val="000000">
                      <a:alpha val="74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003046" y="1594354"/>
              <a:ext cx="877163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extrusionH="31750" prstMaterial="powder">
                <a:bevelT w="69850" h="19050" prst="softRound"/>
              </a:sp3d>
            </a:bodyPr>
            <a:lstStyle>
              <a:defPPr>
                <a:defRPr lang="en-US"/>
              </a:defPPr>
              <a:lvl1pPr algn="ctr">
                <a:defRPr sz="6600" b="1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ffectLst>
                    <a:outerShdw blurRad="241300" algn="ctr" rotWithShape="0">
                      <a:srgbClr val="FFC000"/>
                    </a:outerShdw>
                  </a:effectLst>
                  <a:latin typeface="汉仪星宇体简" panose="00020600040101010101" pitchFamily="18" charset="-122"/>
                  <a:ea typeface="汉仪星宇体简" panose="00020600040101010101" pitchFamily="18" charset="-122"/>
                </a:defRPr>
              </a:lvl1pPr>
            </a:lstStyle>
            <a:p>
              <a:pPr defTabSz="457200"/>
              <a:r>
                <a:rPr lang="zh-CN" altLang="en-US" sz="5400" dirty="0" smtClean="0">
                  <a:effectLst>
                    <a:outerShdw blurRad="241300" algn="ctr" rotWithShape="0">
                      <a:srgbClr val="000000">
                        <a:alpha val="74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蹈</a:t>
              </a:r>
              <a:endParaRPr lang="zh-CN" altLang="en-US" sz="5400" dirty="0">
                <a:effectLst>
                  <a:outerShdw blurRad="241300" algn="ctr" rotWithShape="0">
                    <a:srgbClr val="000000">
                      <a:alpha val="74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图片 2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474" y="-668132"/>
            <a:ext cx="12192000" cy="435938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05838" y="3787507"/>
            <a:ext cx="55536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zh-CN" altLang="en-US" sz="8000" b="1" kern="0" dirty="0">
                <a:solidFill>
                  <a:schemeClr val="accent1"/>
                </a:solidFill>
                <a:latin typeface="+mj-ea"/>
                <a:ea typeface="+mj-ea"/>
                <a:sym typeface="Arial" panose="020B0604020202090204" pitchFamily="34" charset="0"/>
              </a:rPr>
              <a:t>新年新气象</a:t>
            </a:r>
            <a:endParaRPr lang="zh-CN" altLang="en-US" sz="8000" b="1" kern="0" dirty="0">
              <a:solidFill>
                <a:schemeClr val="accent1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193885" y="5246066"/>
            <a:ext cx="5803900" cy="492205"/>
          </a:xfrm>
          <a:prstGeom prst="roundRect">
            <a:avLst/>
          </a:prstGeom>
          <a:gradFill>
            <a:gsLst>
              <a:gs pos="0">
                <a:srgbClr val="8A6327">
                  <a:lumMod val="96000"/>
                  <a:lumOff val="4000"/>
                </a:srgbClr>
              </a:gs>
              <a:gs pos="100000">
                <a:srgbClr val="8A6327">
                  <a:lumMod val="56000"/>
                  <a:lumOff val="44000"/>
                </a:srgbClr>
              </a:gs>
              <a:gs pos="57000">
                <a:srgbClr val="FACC64">
                  <a:lumMod val="90000"/>
                  <a:lumOff val="10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表演者：稻壳儿、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PPT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、花儿小姐</a:t>
            </a:r>
            <a:endParaRPr lang="zh-CN" altLang="en-US" sz="24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58752" y="1853368"/>
            <a:ext cx="4274165" cy="1582908"/>
            <a:chOff x="3958917" y="1264565"/>
            <a:chExt cx="4274165" cy="1582908"/>
          </a:xfrm>
        </p:grpSpPr>
        <p:grpSp>
          <p:nvGrpSpPr>
            <p:cNvPr id="12" name="组合 11"/>
            <p:cNvGrpSpPr/>
            <p:nvPr/>
          </p:nvGrpSpPr>
          <p:grpSpPr>
            <a:xfrm>
              <a:off x="3958917" y="1264565"/>
              <a:ext cx="4274165" cy="1582908"/>
              <a:chOff x="3555437" y="1264565"/>
              <a:chExt cx="3912563" cy="1448991"/>
            </a:xfrm>
            <a:solidFill>
              <a:schemeClr val="tx2">
                <a:lumMod val="75000"/>
              </a:schemeClr>
            </a:solidFill>
          </p:grpSpPr>
          <p:sp>
            <p:nvSpPr>
              <p:cNvPr id="9" name="菱形 8"/>
              <p:cNvSpPr/>
              <p:nvPr/>
            </p:nvSpPr>
            <p:spPr>
              <a:xfrm>
                <a:off x="3555437" y="1264565"/>
                <a:ext cx="1448991" cy="1448991"/>
              </a:xfrm>
              <a:prstGeom prst="diamond">
                <a:avLst/>
              </a:prstGeom>
              <a:grpFill/>
              <a:ln w="57150">
                <a:solidFill>
                  <a:schemeClr val="accen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11" name="菱形 10"/>
              <p:cNvSpPr/>
              <p:nvPr/>
            </p:nvSpPr>
            <p:spPr>
              <a:xfrm>
                <a:off x="6019009" y="1264565"/>
                <a:ext cx="1448991" cy="1448991"/>
              </a:xfrm>
              <a:prstGeom prst="diamond">
                <a:avLst/>
              </a:prstGeom>
              <a:grpFill/>
              <a:ln w="57150">
                <a:solidFill>
                  <a:schemeClr val="accen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10" name="菱形 9"/>
              <p:cNvSpPr/>
              <p:nvPr/>
            </p:nvSpPr>
            <p:spPr>
              <a:xfrm>
                <a:off x="4787223" y="1264565"/>
                <a:ext cx="1448991" cy="1448991"/>
              </a:xfrm>
              <a:prstGeom prst="diamond">
                <a:avLst/>
              </a:prstGeom>
              <a:grpFill/>
              <a:ln w="57150">
                <a:solidFill>
                  <a:schemeClr val="accen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441078" y="1638094"/>
              <a:ext cx="611065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extrusionH="31750" prstMaterial="powder">
                <a:bevelT w="69850" h="19050" prst="softRound"/>
              </a:sp3d>
            </a:bodyPr>
            <a:lstStyle>
              <a:defPPr>
                <a:defRPr lang="en-US"/>
              </a:defPPr>
              <a:lvl1pPr algn="ctr">
                <a:defRPr sz="6600" b="1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ffectLst>
                    <a:outerShdw blurRad="241300" algn="ctr" rotWithShape="0">
                      <a:srgbClr val="FFC000"/>
                    </a:outerShdw>
                  </a:effectLst>
                  <a:latin typeface="汉仪星宇体简" panose="00020600040101010101" pitchFamily="18" charset="-122"/>
                  <a:ea typeface="汉仪星宇体简" panose="00020600040101010101" pitchFamily="18" charset="-122"/>
                </a:defRPr>
              </a:lvl1pPr>
            </a:lstStyle>
            <a:p>
              <a:pPr defTabSz="457200"/>
              <a:r>
                <a:rPr lang="en-US" altLang="zh-CN" sz="5400" dirty="0" smtClean="0">
                  <a:effectLst>
                    <a:outerShdw blurRad="241300" algn="ctr" rotWithShape="0">
                      <a:srgbClr val="000000">
                        <a:alpha val="74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3</a:t>
              </a:r>
              <a:endParaRPr lang="en-US" altLang="zh-CN" sz="5400" dirty="0" smtClean="0">
                <a:effectLst>
                  <a:outerShdw blurRad="241300" algn="ctr" rotWithShape="0">
                    <a:srgbClr val="000000">
                      <a:alpha val="74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74562" y="1638094"/>
              <a:ext cx="877164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extrusionH="31750" prstMaterial="powder">
                <a:bevelT w="69850" h="19050" prst="softRound"/>
              </a:sp3d>
            </a:bodyPr>
            <a:lstStyle>
              <a:defPPr>
                <a:defRPr lang="en-US"/>
              </a:defPPr>
              <a:lvl1pPr algn="ctr">
                <a:defRPr sz="6600" b="1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ffectLst>
                    <a:outerShdw blurRad="241300" algn="ctr" rotWithShape="0">
                      <a:srgbClr val="FFC000"/>
                    </a:outerShdw>
                  </a:effectLst>
                  <a:latin typeface="汉仪星宇体简" panose="00020600040101010101" pitchFamily="18" charset="-122"/>
                  <a:ea typeface="汉仪星宇体简" panose="00020600040101010101" pitchFamily="18" charset="-122"/>
                </a:defRPr>
              </a:lvl1pPr>
            </a:lstStyle>
            <a:p>
              <a:pPr defTabSz="457200"/>
              <a:r>
                <a:rPr lang="zh-CN" altLang="en-US" sz="5400" dirty="0" smtClean="0">
                  <a:effectLst>
                    <a:outerShdw blurRad="241300" algn="ctr" rotWithShape="0">
                      <a:srgbClr val="000000">
                        <a:alpha val="74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小</a:t>
              </a:r>
              <a:endParaRPr lang="zh-CN" altLang="en-US" sz="5400" dirty="0">
                <a:effectLst>
                  <a:outerShdw blurRad="241300" algn="ctr" rotWithShape="0">
                    <a:srgbClr val="000000">
                      <a:alpha val="74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003046" y="1594354"/>
              <a:ext cx="877164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extrusionH="31750" prstMaterial="powder">
                <a:bevelT w="69850" h="19050" prst="softRound"/>
              </a:sp3d>
            </a:bodyPr>
            <a:lstStyle>
              <a:defPPr>
                <a:defRPr lang="en-US"/>
              </a:defPPr>
              <a:lvl1pPr algn="ctr">
                <a:defRPr sz="6600" b="1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ffectLst>
                    <a:outerShdw blurRad="241300" algn="ctr" rotWithShape="0">
                      <a:srgbClr val="FFC000"/>
                    </a:outerShdw>
                  </a:effectLst>
                  <a:latin typeface="汉仪星宇体简" panose="00020600040101010101" pitchFamily="18" charset="-122"/>
                  <a:ea typeface="汉仪星宇体简" panose="00020600040101010101" pitchFamily="18" charset="-122"/>
                </a:defRPr>
              </a:lvl1pPr>
            </a:lstStyle>
            <a:p>
              <a:pPr defTabSz="457200"/>
              <a:r>
                <a:rPr lang="zh-CN" altLang="en-US" sz="5400" dirty="0" smtClean="0">
                  <a:effectLst>
                    <a:outerShdw blurRad="241300" algn="ctr" rotWithShape="0">
                      <a:srgbClr val="000000">
                        <a:alpha val="74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品</a:t>
              </a:r>
              <a:endParaRPr lang="zh-CN" altLang="en-US" sz="5400" dirty="0">
                <a:effectLst>
                  <a:outerShdw blurRad="241300" algn="ctr" rotWithShape="0">
                    <a:srgbClr val="000000">
                      <a:alpha val="74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19" y="-544132"/>
            <a:ext cx="7946264" cy="79462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7" y="1068512"/>
            <a:ext cx="2158959" cy="258911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024285" y="3774736"/>
            <a:ext cx="4228818" cy="94463"/>
            <a:chOff x="4024285" y="3774736"/>
            <a:chExt cx="4228818" cy="94463"/>
          </a:xfrm>
        </p:grpSpPr>
        <p:sp>
          <p:nvSpPr>
            <p:cNvPr id="10" name="椭圆 9"/>
            <p:cNvSpPr/>
            <p:nvPr/>
          </p:nvSpPr>
          <p:spPr>
            <a:xfrm>
              <a:off x="4024285" y="3774736"/>
              <a:ext cx="94463" cy="94463"/>
            </a:xfrm>
            <a:prstGeom prst="ellipse">
              <a:avLst/>
            </a:prstGeom>
            <a:gradFill>
              <a:gsLst>
                <a:gs pos="30000">
                  <a:srgbClr val="D8C445"/>
                </a:gs>
                <a:gs pos="77000">
                  <a:srgbClr val="A86E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8158640" y="3774736"/>
              <a:ext cx="94463" cy="94463"/>
            </a:xfrm>
            <a:prstGeom prst="ellipse">
              <a:avLst/>
            </a:prstGeom>
            <a:gradFill>
              <a:gsLst>
                <a:gs pos="30000">
                  <a:srgbClr val="D8C445"/>
                </a:gs>
                <a:gs pos="77000">
                  <a:srgbClr val="A86E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2" name="直接连接符 11"/>
            <p:cNvCxnSpPr>
              <a:stCxn id="10" idx="6"/>
              <a:endCxn id="11" idx="2"/>
            </p:cNvCxnSpPr>
            <p:nvPr/>
          </p:nvCxnSpPr>
          <p:spPr>
            <a:xfrm>
              <a:off x="4118748" y="3821968"/>
              <a:ext cx="4039892" cy="0"/>
            </a:xfrm>
            <a:prstGeom prst="line">
              <a:avLst/>
            </a:prstGeom>
            <a:ln>
              <a:solidFill>
                <a:srgbClr val="A86E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3786736" y="3916431"/>
            <a:ext cx="463173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defRPr/>
            </a:pPr>
            <a:r>
              <a:rPr lang="zh-CN" altLang="en-US" sz="7200" b="1" dirty="0" smtClean="0">
                <a:gradFill>
                  <a:gsLst>
                    <a:gs pos="97000">
                      <a:srgbClr val="FFF468"/>
                    </a:gs>
                    <a:gs pos="49000">
                      <a:srgbClr val="FFFFFF"/>
                    </a:gs>
                    <a:gs pos="27000">
                      <a:srgbClr val="986B3B"/>
                    </a:gs>
                    <a:gs pos="0">
                      <a:srgbClr val="EAD35D"/>
                    </a:gs>
                    <a:gs pos="70000">
                      <a:srgbClr val="A86E3A"/>
                    </a:gs>
                  </a:gsLst>
                  <a:lin ang="5400000" scaled="1"/>
                </a:gradFill>
                <a:cs typeface="+mn-ea"/>
                <a:sym typeface="+mn-lt"/>
              </a:rPr>
              <a:t>展望新年</a:t>
            </a:r>
            <a:endParaRPr lang="zh-CN" altLang="en-US" sz="7200" b="1" dirty="0">
              <a:gradFill>
                <a:gsLst>
                  <a:gs pos="97000">
                    <a:srgbClr val="FFF468"/>
                  </a:gs>
                  <a:gs pos="49000">
                    <a:srgbClr val="FFFFFF"/>
                  </a:gs>
                  <a:gs pos="27000">
                    <a:srgbClr val="986B3B"/>
                  </a:gs>
                  <a:gs pos="0">
                    <a:srgbClr val="EAD35D"/>
                  </a:gs>
                  <a:gs pos="70000">
                    <a:srgbClr val="A86E3A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136270" y="3323005"/>
            <a:ext cx="2216562" cy="778166"/>
            <a:chOff x="6136270" y="3323005"/>
            <a:chExt cx="2216562" cy="778166"/>
          </a:xfrm>
        </p:grpSpPr>
        <p:sp>
          <p:nvSpPr>
            <p:cNvPr id="4" name="矩形 3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6461852" y="3323005"/>
              <a:ext cx="15653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99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企业宗旨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9900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矩形 7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6136270" y="3724145"/>
              <a:ext cx="2216562" cy="37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C99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质量第一、诚信为本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9900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22080" y="3303297"/>
            <a:ext cx="2216562" cy="778166"/>
            <a:chOff x="8522080" y="3303297"/>
            <a:chExt cx="2216562" cy="778166"/>
          </a:xfrm>
        </p:grpSpPr>
        <p:sp>
          <p:nvSpPr>
            <p:cNvPr id="5" name="矩形 4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8847662" y="3303297"/>
              <a:ext cx="15653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99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服务理念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9900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9" name="矩形 8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8522080" y="3704437"/>
              <a:ext cx="2216562" cy="37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C99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用户至上、用心服务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9900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460445" y="3323005"/>
            <a:ext cx="2216562" cy="778166"/>
            <a:chOff x="1460445" y="3323005"/>
            <a:chExt cx="2216562" cy="778166"/>
          </a:xfrm>
        </p:grpSpPr>
        <p:sp>
          <p:nvSpPr>
            <p:cNvPr id="6" name="矩形 5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1786027" y="3323005"/>
              <a:ext cx="15653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99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企业精神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9900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0" name="矩形 9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1460445" y="3724145"/>
              <a:ext cx="2216562" cy="37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C99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求实、创新、团结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9900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845282" y="3323005"/>
            <a:ext cx="2216562" cy="778166"/>
            <a:chOff x="3845282" y="3323005"/>
            <a:chExt cx="2216562" cy="778166"/>
          </a:xfrm>
        </p:grpSpPr>
        <p:sp>
          <p:nvSpPr>
            <p:cNvPr id="7" name="矩形 6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4170864" y="3323005"/>
              <a:ext cx="15653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99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经营理念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9900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1" name="矩形 10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3845282" y="3724145"/>
              <a:ext cx="2216562" cy="37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C99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科学管理、诚信经营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9900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692976" y="2064280"/>
            <a:ext cx="1103150" cy="1103150"/>
            <a:chOff x="6692976" y="2064280"/>
            <a:chExt cx="1103150" cy="1103150"/>
          </a:xfrm>
        </p:grpSpPr>
        <p:sp>
          <p:nvSpPr>
            <p:cNvPr id="12" name="椭圆 11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6692976" y="2064280"/>
              <a:ext cx="1103150" cy="110315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30196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小米兰亭_GB外压缩"/>
                <a:ea typeface="小米兰亭_GB外压缩"/>
                <a:cs typeface="+mn-cs"/>
              </a:endParaRPr>
            </a:p>
          </p:txBody>
        </p:sp>
        <p:sp>
          <p:nvSpPr>
            <p:cNvPr id="13" name="椭圆 12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6848551" y="2219855"/>
              <a:ext cx="792000" cy="792000"/>
            </a:xfrm>
            <a:prstGeom prst="ellipse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wrap="none" lIns="175624" tIns="87812" rIns="175624" bIns="87812" anchor="ctr"/>
            <a:lstStyle/>
            <a:p>
              <a:endParaRPr lang="zh-CN" altLang="en-US" sz="1295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</a:endParaRPr>
            </a:p>
          </p:txBody>
        </p:sp>
        <p:sp>
          <p:nvSpPr>
            <p:cNvPr id="14" name="Freeform 61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>
              <a:spLocks noEditPoints="1"/>
            </p:cNvSpPr>
            <p:nvPr/>
          </p:nvSpPr>
          <p:spPr bwMode="auto">
            <a:xfrm>
              <a:off x="7083420" y="2453690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小米兰亭_GB外压缩"/>
                <a:ea typeface="小米兰亭_GB外压缩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01988" y="2064280"/>
            <a:ext cx="1103150" cy="1103150"/>
            <a:chOff x="4401988" y="2064280"/>
            <a:chExt cx="1103150" cy="1103150"/>
          </a:xfrm>
        </p:grpSpPr>
        <p:sp>
          <p:nvSpPr>
            <p:cNvPr id="15" name="椭圆 14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4401988" y="2064280"/>
              <a:ext cx="1103150" cy="110315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30196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小米兰亭_GB外压缩"/>
                <a:ea typeface="小米兰亭_GB外压缩"/>
                <a:cs typeface="+mn-cs"/>
              </a:endParaRPr>
            </a:p>
          </p:txBody>
        </p:sp>
        <p:sp>
          <p:nvSpPr>
            <p:cNvPr id="16" name="椭圆 15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4557563" y="2219855"/>
              <a:ext cx="792000" cy="792000"/>
            </a:xfrm>
            <a:prstGeom prst="ellipse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wrap="none" lIns="175624" tIns="87812" rIns="175624" bIns="87812" anchor="ctr"/>
            <a:lstStyle/>
            <a:p>
              <a:endParaRPr lang="zh-CN" altLang="en-US" sz="1295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</a:endParaRPr>
            </a:p>
          </p:txBody>
        </p:sp>
        <p:sp>
          <p:nvSpPr>
            <p:cNvPr id="17" name="Freeform 84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>
              <a:spLocks noEditPoints="1"/>
            </p:cNvSpPr>
            <p:nvPr/>
          </p:nvSpPr>
          <p:spPr bwMode="auto">
            <a:xfrm>
              <a:off x="4792432" y="2454207"/>
              <a:ext cx="322263" cy="322263"/>
            </a:xfrm>
            <a:custGeom>
              <a:avLst/>
              <a:gdLst>
                <a:gd name="T0" fmla="*/ 1017 w 1019"/>
                <a:gd name="T1" fmla="*/ 375 h 1017"/>
                <a:gd name="T2" fmla="*/ 1014 w 1019"/>
                <a:gd name="T3" fmla="*/ 366 h 1017"/>
                <a:gd name="T4" fmla="*/ 757 w 1019"/>
                <a:gd name="T5" fmla="*/ 13 h 1017"/>
                <a:gd name="T6" fmla="*/ 750 w 1019"/>
                <a:gd name="T7" fmla="*/ 6 h 1017"/>
                <a:gd name="T8" fmla="*/ 749 w 1019"/>
                <a:gd name="T9" fmla="*/ 5 h 1017"/>
                <a:gd name="T10" fmla="*/ 739 w 1019"/>
                <a:gd name="T11" fmla="*/ 1 h 1017"/>
                <a:gd name="T12" fmla="*/ 739 w 1019"/>
                <a:gd name="T13" fmla="*/ 1 h 1017"/>
                <a:gd name="T14" fmla="*/ 286 w 1019"/>
                <a:gd name="T15" fmla="*/ 0 h 1017"/>
                <a:gd name="T16" fmla="*/ 279 w 1019"/>
                <a:gd name="T17" fmla="*/ 1 h 1017"/>
                <a:gd name="T18" fmla="*/ 278 w 1019"/>
                <a:gd name="T19" fmla="*/ 1 h 1017"/>
                <a:gd name="T20" fmla="*/ 269 w 1019"/>
                <a:gd name="T21" fmla="*/ 5 h 1017"/>
                <a:gd name="T22" fmla="*/ 267 w 1019"/>
                <a:gd name="T23" fmla="*/ 6 h 1017"/>
                <a:gd name="T24" fmla="*/ 6 w 1019"/>
                <a:gd name="T25" fmla="*/ 363 h 1017"/>
                <a:gd name="T26" fmla="*/ 5 w 1019"/>
                <a:gd name="T27" fmla="*/ 365 h 1017"/>
                <a:gd name="T28" fmla="*/ 3 w 1019"/>
                <a:gd name="T29" fmla="*/ 369 h 1017"/>
                <a:gd name="T30" fmla="*/ 1 w 1019"/>
                <a:gd name="T31" fmla="*/ 373 h 1017"/>
                <a:gd name="T32" fmla="*/ 0 w 1019"/>
                <a:gd name="T33" fmla="*/ 382 h 1017"/>
                <a:gd name="T34" fmla="*/ 0 w 1019"/>
                <a:gd name="T35" fmla="*/ 386 h 1017"/>
                <a:gd name="T36" fmla="*/ 3 w 1019"/>
                <a:gd name="T37" fmla="*/ 395 h 1017"/>
                <a:gd name="T38" fmla="*/ 4 w 1019"/>
                <a:gd name="T39" fmla="*/ 396 h 1017"/>
                <a:gd name="T40" fmla="*/ 7 w 1019"/>
                <a:gd name="T41" fmla="*/ 401 h 1017"/>
                <a:gd name="T42" fmla="*/ 485 w 1019"/>
                <a:gd name="T43" fmla="*/ 1007 h 1017"/>
                <a:gd name="T44" fmla="*/ 490 w 1019"/>
                <a:gd name="T45" fmla="*/ 1011 h 1017"/>
                <a:gd name="T46" fmla="*/ 493 w 1019"/>
                <a:gd name="T47" fmla="*/ 1013 h 1017"/>
                <a:gd name="T48" fmla="*/ 496 w 1019"/>
                <a:gd name="T49" fmla="*/ 1015 h 1017"/>
                <a:gd name="T50" fmla="*/ 501 w 1019"/>
                <a:gd name="T51" fmla="*/ 1017 h 1017"/>
                <a:gd name="T52" fmla="*/ 509 w 1019"/>
                <a:gd name="T53" fmla="*/ 1017 h 1017"/>
                <a:gd name="T54" fmla="*/ 509 w 1019"/>
                <a:gd name="T55" fmla="*/ 1017 h 1017"/>
                <a:gd name="T56" fmla="*/ 515 w 1019"/>
                <a:gd name="T57" fmla="*/ 1017 h 1017"/>
                <a:gd name="T58" fmla="*/ 518 w 1019"/>
                <a:gd name="T59" fmla="*/ 1016 h 1017"/>
                <a:gd name="T60" fmla="*/ 524 w 1019"/>
                <a:gd name="T61" fmla="*/ 1013 h 1017"/>
                <a:gd name="T62" fmla="*/ 525 w 1019"/>
                <a:gd name="T63" fmla="*/ 1013 h 1017"/>
                <a:gd name="T64" fmla="*/ 532 w 1019"/>
                <a:gd name="T65" fmla="*/ 1007 h 1017"/>
                <a:gd name="T66" fmla="*/ 1008 w 1019"/>
                <a:gd name="T67" fmla="*/ 404 h 1017"/>
                <a:gd name="T68" fmla="*/ 1015 w 1019"/>
                <a:gd name="T69" fmla="*/ 394 h 1017"/>
                <a:gd name="T70" fmla="*/ 1019 w 1019"/>
                <a:gd name="T71" fmla="*/ 382 h 1017"/>
                <a:gd name="T72" fmla="*/ 691 w 1019"/>
                <a:gd name="T73" fmla="*/ 63 h 1017"/>
                <a:gd name="T74" fmla="*/ 327 w 1019"/>
                <a:gd name="T75" fmla="*/ 63 h 1017"/>
                <a:gd name="T76" fmla="*/ 328 w 1019"/>
                <a:gd name="T77" fmla="*/ 350 h 1017"/>
                <a:gd name="T78" fmla="*/ 97 w 1019"/>
                <a:gd name="T79" fmla="*/ 413 h 1017"/>
                <a:gd name="T80" fmla="*/ 97 w 1019"/>
                <a:gd name="T81" fmla="*/ 413 h 1017"/>
                <a:gd name="T82" fmla="*/ 610 w 1019"/>
                <a:gd name="T83" fmla="*/ 413 h 1017"/>
                <a:gd name="T84" fmla="*/ 675 w 1019"/>
                <a:gd name="T85" fmla="*/ 413 h 1017"/>
                <a:gd name="T86" fmla="*/ 689 w 1019"/>
                <a:gd name="T87" fmla="*/ 350 h 1017"/>
                <a:gd name="T88" fmla="*/ 689 w 1019"/>
                <a:gd name="T89" fmla="*/ 35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9" h="1017">
                  <a:moveTo>
                    <a:pt x="1018" y="376"/>
                  </a:moveTo>
                  <a:lnTo>
                    <a:pt x="1018" y="376"/>
                  </a:lnTo>
                  <a:lnTo>
                    <a:pt x="1017" y="375"/>
                  </a:lnTo>
                  <a:lnTo>
                    <a:pt x="1017" y="375"/>
                  </a:lnTo>
                  <a:lnTo>
                    <a:pt x="1015" y="371"/>
                  </a:lnTo>
                  <a:lnTo>
                    <a:pt x="1014" y="366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757" y="13"/>
                  </a:lnTo>
                  <a:lnTo>
                    <a:pt x="757" y="13"/>
                  </a:lnTo>
                  <a:lnTo>
                    <a:pt x="754" y="10"/>
                  </a:lnTo>
                  <a:lnTo>
                    <a:pt x="750" y="6"/>
                  </a:lnTo>
                  <a:lnTo>
                    <a:pt x="750" y="6"/>
                  </a:lnTo>
                  <a:lnTo>
                    <a:pt x="749" y="5"/>
                  </a:lnTo>
                  <a:lnTo>
                    <a:pt x="749" y="5"/>
                  </a:lnTo>
                  <a:lnTo>
                    <a:pt x="744" y="2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1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3" y="2"/>
                  </a:lnTo>
                  <a:lnTo>
                    <a:pt x="269" y="5"/>
                  </a:lnTo>
                  <a:lnTo>
                    <a:pt x="269" y="5"/>
                  </a:lnTo>
                  <a:lnTo>
                    <a:pt x="267" y="6"/>
                  </a:lnTo>
                  <a:lnTo>
                    <a:pt x="267" y="6"/>
                  </a:lnTo>
                  <a:lnTo>
                    <a:pt x="263" y="10"/>
                  </a:lnTo>
                  <a:lnTo>
                    <a:pt x="260" y="13"/>
                  </a:lnTo>
                  <a:lnTo>
                    <a:pt x="6" y="363"/>
                  </a:lnTo>
                  <a:lnTo>
                    <a:pt x="6" y="363"/>
                  </a:lnTo>
                  <a:lnTo>
                    <a:pt x="5" y="365"/>
                  </a:lnTo>
                  <a:lnTo>
                    <a:pt x="5" y="365"/>
                  </a:lnTo>
                  <a:lnTo>
                    <a:pt x="3" y="368"/>
                  </a:lnTo>
                  <a:lnTo>
                    <a:pt x="3" y="368"/>
                  </a:lnTo>
                  <a:lnTo>
                    <a:pt x="3" y="369"/>
                  </a:lnTo>
                  <a:lnTo>
                    <a:pt x="3" y="369"/>
                  </a:lnTo>
                  <a:lnTo>
                    <a:pt x="1" y="373"/>
                  </a:lnTo>
                  <a:lnTo>
                    <a:pt x="1" y="373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3" y="395"/>
                  </a:lnTo>
                  <a:lnTo>
                    <a:pt x="4" y="396"/>
                  </a:lnTo>
                  <a:lnTo>
                    <a:pt x="4" y="396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7" y="401"/>
                  </a:lnTo>
                  <a:lnTo>
                    <a:pt x="483" y="1005"/>
                  </a:lnTo>
                  <a:lnTo>
                    <a:pt x="483" y="1005"/>
                  </a:lnTo>
                  <a:lnTo>
                    <a:pt x="485" y="1007"/>
                  </a:lnTo>
                  <a:lnTo>
                    <a:pt x="485" y="1007"/>
                  </a:lnTo>
                  <a:lnTo>
                    <a:pt x="490" y="1011"/>
                  </a:lnTo>
                  <a:lnTo>
                    <a:pt x="490" y="1011"/>
                  </a:lnTo>
                  <a:lnTo>
                    <a:pt x="492" y="1013"/>
                  </a:lnTo>
                  <a:lnTo>
                    <a:pt x="492" y="1013"/>
                  </a:lnTo>
                  <a:lnTo>
                    <a:pt x="493" y="1013"/>
                  </a:lnTo>
                  <a:lnTo>
                    <a:pt x="493" y="1013"/>
                  </a:lnTo>
                  <a:lnTo>
                    <a:pt x="496" y="1015"/>
                  </a:lnTo>
                  <a:lnTo>
                    <a:pt x="496" y="1015"/>
                  </a:lnTo>
                  <a:lnTo>
                    <a:pt x="500" y="1016"/>
                  </a:lnTo>
                  <a:lnTo>
                    <a:pt x="500" y="1016"/>
                  </a:lnTo>
                  <a:lnTo>
                    <a:pt x="501" y="1017"/>
                  </a:lnTo>
                  <a:lnTo>
                    <a:pt x="501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15" y="1017"/>
                  </a:lnTo>
                  <a:lnTo>
                    <a:pt x="515" y="1017"/>
                  </a:lnTo>
                  <a:lnTo>
                    <a:pt x="518" y="1016"/>
                  </a:lnTo>
                  <a:lnTo>
                    <a:pt x="518" y="1016"/>
                  </a:lnTo>
                  <a:lnTo>
                    <a:pt x="521" y="1015"/>
                  </a:lnTo>
                  <a:lnTo>
                    <a:pt x="521" y="1015"/>
                  </a:lnTo>
                  <a:lnTo>
                    <a:pt x="524" y="1013"/>
                  </a:lnTo>
                  <a:lnTo>
                    <a:pt x="524" y="1013"/>
                  </a:lnTo>
                  <a:lnTo>
                    <a:pt x="525" y="1013"/>
                  </a:lnTo>
                  <a:lnTo>
                    <a:pt x="525" y="1013"/>
                  </a:lnTo>
                  <a:lnTo>
                    <a:pt x="527" y="1011"/>
                  </a:lnTo>
                  <a:lnTo>
                    <a:pt x="527" y="1011"/>
                  </a:lnTo>
                  <a:lnTo>
                    <a:pt x="532" y="1007"/>
                  </a:lnTo>
                  <a:lnTo>
                    <a:pt x="532" y="1007"/>
                  </a:lnTo>
                  <a:lnTo>
                    <a:pt x="534" y="1005"/>
                  </a:lnTo>
                  <a:lnTo>
                    <a:pt x="1008" y="404"/>
                  </a:lnTo>
                  <a:lnTo>
                    <a:pt x="1008" y="404"/>
                  </a:lnTo>
                  <a:lnTo>
                    <a:pt x="1012" y="400"/>
                  </a:lnTo>
                  <a:lnTo>
                    <a:pt x="1015" y="394"/>
                  </a:lnTo>
                  <a:lnTo>
                    <a:pt x="1018" y="388"/>
                  </a:lnTo>
                  <a:lnTo>
                    <a:pt x="1019" y="382"/>
                  </a:lnTo>
                  <a:lnTo>
                    <a:pt x="1019" y="382"/>
                  </a:lnTo>
                  <a:lnTo>
                    <a:pt x="1018" y="376"/>
                  </a:lnTo>
                  <a:lnTo>
                    <a:pt x="1018" y="376"/>
                  </a:lnTo>
                  <a:close/>
                  <a:moveTo>
                    <a:pt x="691" y="63"/>
                  </a:moveTo>
                  <a:lnTo>
                    <a:pt x="625" y="350"/>
                  </a:lnTo>
                  <a:lnTo>
                    <a:pt x="393" y="350"/>
                  </a:lnTo>
                  <a:lnTo>
                    <a:pt x="327" y="63"/>
                  </a:lnTo>
                  <a:lnTo>
                    <a:pt x="691" y="63"/>
                  </a:lnTo>
                  <a:close/>
                  <a:moveTo>
                    <a:pt x="271" y="106"/>
                  </a:moveTo>
                  <a:lnTo>
                    <a:pt x="328" y="350"/>
                  </a:lnTo>
                  <a:lnTo>
                    <a:pt x="94" y="350"/>
                  </a:lnTo>
                  <a:lnTo>
                    <a:pt x="271" y="106"/>
                  </a:lnTo>
                  <a:close/>
                  <a:moveTo>
                    <a:pt x="97" y="413"/>
                  </a:moveTo>
                  <a:lnTo>
                    <a:pt x="343" y="413"/>
                  </a:lnTo>
                  <a:lnTo>
                    <a:pt x="446" y="854"/>
                  </a:lnTo>
                  <a:lnTo>
                    <a:pt x="97" y="413"/>
                  </a:lnTo>
                  <a:close/>
                  <a:moveTo>
                    <a:pt x="509" y="845"/>
                  </a:moveTo>
                  <a:lnTo>
                    <a:pt x="408" y="413"/>
                  </a:lnTo>
                  <a:lnTo>
                    <a:pt x="610" y="413"/>
                  </a:lnTo>
                  <a:lnTo>
                    <a:pt x="509" y="845"/>
                  </a:lnTo>
                  <a:close/>
                  <a:moveTo>
                    <a:pt x="572" y="854"/>
                  </a:moveTo>
                  <a:lnTo>
                    <a:pt x="675" y="413"/>
                  </a:lnTo>
                  <a:lnTo>
                    <a:pt x="920" y="413"/>
                  </a:lnTo>
                  <a:lnTo>
                    <a:pt x="572" y="854"/>
                  </a:lnTo>
                  <a:close/>
                  <a:moveTo>
                    <a:pt x="689" y="350"/>
                  </a:moveTo>
                  <a:lnTo>
                    <a:pt x="746" y="106"/>
                  </a:lnTo>
                  <a:lnTo>
                    <a:pt x="923" y="350"/>
                  </a:lnTo>
                  <a:lnTo>
                    <a:pt x="689" y="35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小米兰亭_GB外压缩"/>
                <a:ea typeface="小米兰亭_GB外压缩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983964" y="2064280"/>
            <a:ext cx="1103150" cy="1103150"/>
            <a:chOff x="8983964" y="2064280"/>
            <a:chExt cx="1103150" cy="1103150"/>
          </a:xfrm>
        </p:grpSpPr>
        <p:sp>
          <p:nvSpPr>
            <p:cNvPr id="18" name="椭圆 17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8983964" y="2064280"/>
              <a:ext cx="1103150" cy="110315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30196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小米兰亭_GB外压缩"/>
                <a:ea typeface="小米兰亭_GB外压缩"/>
                <a:cs typeface="+mn-cs"/>
              </a:endParaRPr>
            </a:p>
          </p:txBody>
        </p:sp>
        <p:sp>
          <p:nvSpPr>
            <p:cNvPr id="19" name="椭圆 18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9139539" y="2219855"/>
              <a:ext cx="792000" cy="792000"/>
            </a:xfrm>
            <a:prstGeom prst="ellipse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wrap="none" lIns="175624" tIns="87812" rIns="175624" bIns="87812" anchor="ctr"/>
            <a:lstStyle/>
            <a:p>
              <a:endParaRPr lang="zh-CN" altLang="en-US" sz="1295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</a:endParaRPr>
            </a:p>
          </p:txBody>
        </p:sp>
        <p:sp>
          <p:nvSpPr>
            <p:cNvPr id="20" name="Freeform 96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>
              <a:spLocks noEditPoints="1"/>
            </p:cNvSpPr>
            <p:nvPr/>
          </p:nvSpPr>
          <p:spPr bwMode="auto">
            <a:xfrm>
              <a:off x="9374408" y="2454724"/>
              <a:ext cx="322263" cy="322263"/>
            </a:xfrm>
            <a:custGeom>
              <a:avLst/>
              <a:gdLst>
                <a:gd name="T0" fmla="*/ 658 w 1017"/>
                <a:gd name="T1" fmla="*/ 2 h 1017"/>
                <a:gd name="T2" fmla="*/ 600 w 1017"/>
                <a:gd name="T3" fmla="*/ 16 h 1017"/>
                <a:gd name="T4" fmla="*/ 551 w 1017"/>
                <a:gd name="T5" fmla="*/ 36 h 1017"/>
                <a:gd name="T6" fmla="*/ 513 w 1017"/>
                <a:gd name="T7" fmla="*/ 61 h 1017"/>
                <a:gd name="T8" fmla="*/ 393 w 1017"/>
                <a:gd name="T9" fmla="*/ 10 h 1017"/>
                <a:gd name="T10" fmla="*/ 269 w 1017"/>
                <a:gd name="T11" fmla="*/ 3 h 1017"/>
                <a:gd name="T12" fmla="*/ 166 w 1017"/>
                <a:gd name="T13" fmla="*/ 39 h 1017"/>
                <a:gd name="T14" fmla="*/ 82 w 1017"/>
                <a:gd name="T15" fmla="*/ 104 h 1017"/>
                <a:gd name="T16" fmla="*/ 24 w 1017"/>
                <a:gd name="T17" fmla="*/ 194 h 1017"/>
                <a:gd name="T18" fmla="*/ 0 w 1017"/>
                <a:gd name="T19" fmla="*/ 301 h 1017"/>
                <a:gd name="T20" fmla="*/ 13 w 1017"/>
                <a:gd name="T21" fmla="*/ 451 h 1017"/>
                <a:gd name="T22" fmla="*/ 74 w 1017"/>
                <a:gd name="T23" fmla="*/ 625 h 1017"/>
                <a:gd name="T24" fmla="*/ 182 w 1017"/>
                <a:gd name="T25" fmla="*/ 784 h 1017"/>
                <a:gd name="T26" fmla="*/ 333 w 1017"/>
                <a:gd name="T27" fmla="*/ 919 h 1017"/>
                <a:gd name="T28" fmla="*/ 494 w 1017"/>
                <a:gd name="T29" fmla="*/ 1014 h 1017"/>
                <a:gd name="T30" fmla="*/ 550 w 1017"/>
                <a:gd name="T31" fmla="*/ 1000 h 1017"/>
                <a:gd name="T32" fmla="*/ 730 w 1017"/>
                <a:gd name="T33" fmla="*/ 883 h 1017"/>
                <a:gd name="T34" fmla="*/ 869 w 1017"/>
                <a:gd name="T35" fmla="*/ 740 h 1017"/>
                <a:gd name="T36" fmla="*/ 964 w 1017"/>
                <a:gd name="T37" fmla="*/ 577 h 1017"/>
                <a:gd name="T38" fmla="*/ 1013 w 1017"/>
                <a:gd name="T39" fmla="*/ 398 h 1017"/>
                <a:gd name="T40" fmla="*/ 1014 w 1017"/>
                <a:gd name="T41" fmla="*/ 269 h 1017"/>
                <a:gd name="T42" fmla="*/ 978 w 1017"/>
                <a:gd name="T43" fmla="*/ 166 h 1017"/>
                <a:gd name="T44" fmla="*/ 913 w 1017"/>
                <a:gd name="T45" fmla="*/ 82 h 1017"/>
                <a:gd name="T46" fmla="*/ 823 w 1017"/>
                <a:gd name="T47" fmla="*/ 25 h 1017"/>
                <a:gd name="T48" fmla="*/ 715 w 1017"/>
                <a:gd name="T49" fmla="*/ 0 h 1017"/>
                <a:gd name="T50" fmla="*/ 433 w 1017"/>
                <a:gd name="T51" fmla="*/ 909 h 1017"/>
                <a:gd name="T52" fmla="*/ 281 w 1017"/>
                <a:gd name="T53" fmla="*/ 794 h 1017"/>
                <a:gd name="T54" fmla="*/ 167 w 1017"/>
                <a:gd name="T55" fmla="*/ 659 h 1017"/>
                <a:gd name="T56" fmla="*/ 93 w 1017"/>
                <a:gd name="T57" fmla="*/ 506 h 1017"/>
                <a:gd name="T58" fmla="*/ 63 w 1017"/>
                <a:gd name="T59" fmla="*/ 342 h 1017"/>
                <a:gd name="T60" fmla="*/ 75 w 1017"/>
                <a:gd name="T61" fmla="*/ 242 h 1017"/>
                <a:gd name="T62" fmla="*/ 176 w 1017"/>
                <a:gd name="T63" fmla="*/ 107 h 1017"/>
                <a:gd name="T64" fmla="*/ 304 w 1017"/>
                <a:gd name="T65" fmla="*/ 63 h 1017"/>
                <a:gd name="T66" fmla="*/ 411 w 1017"/>
                <a:gd name="T67" fmla="*/ 81 h 1017"/>
                <a:gd name="T68" fmla="*/ 414 w 1017"/>
                <a:gd name="T69" fmla="*/ 178 h 1017"/>
                <a:gd name="T70" fmla="*/ 383 w 1017"/>
                <a:gd name="T71" fmla="*/ 288 h 1017"/>
                <a:gd name="T72" fmla="*/ 390 w 1017"/>
                <a:gd name="T73" fmla="*/ 340 h 1017"/>
                <a:gd name="T74" fmla="*/ 425 w 1017"/>
                <a:gd name="T75" fmla="*/ 348 h 1017"/>
                <a:gd name="T76" fmla="*/ 445 w 1017"/>
                <a:gd name="T77" fmla="*/ 317 h 1017"/>
                <a:gd name="T78" fmla="*/ 462 w 1017"/>
                <a:gd name="T79" fmla="*/ 224 h 1017"/>
                <a:gd name="T80" fmla="*/ 511 w 1017"/>
                <a:gd name="T81" fmla="*/ 146 h 1017"/>
                <a:gd name="T82" fmla="*/ 549 w 1017"/>
                <a:gd name="T83" fmla="*/ 113 h 1017"/>
                <a:gd name="T84" fmla="*/ 591 w 1017"/>
                <a:gd name="T85" fmla="*/ 88 h 1017"/>
                <a:gd name="T86" fmla="*/ 628 w 1017"/>
                <a:gd name="T87" fmla="*/ 74 h 1017"/>
                <a:gd name="T88" fmla="*/ 675 w 1017"/>
                <a:gd name="T89" fmla="*/ 64 h 1017"/>
                <a:gd name="T90" fmla="*/ 750 w 1017"/>
                <a:gd name="T91" fmla="*/ 69 h 1017"/>
                <a:gd name="T92" fmla="*/ 896 w 1017"/>
                <a:gd name="T93" fmla="*/ 157 h 1017"/>
                <a:gd name="T94" fmla="*/ 952 w 1017"/>
                <a:gd name="T95" fmla="*/ 292 h 1017"/>
                <a:gd name="T96" fmla="*/ 946 w 1017"/>
                <a:gd name="T97" fmla="*/ 413 h 1017"/>
                <a:gd name="T98" fmla="*/ 897 w 1017"/>
                <a:gd name="T99" fmla="*/ 573 h 1017"/>
                <a:gd name="T100" fmla="*/ 805 w 1017"/>
                <a:gd name="T101" fmla="*/ 719 h 1017"/>
                <a:gd name="T102" fmla="*/ 675 w 1017"/>
                <a:gd name="T103" fmla="*/ 846 h 1017"/>
                <a:gd name="T104" fmla="*/ 508 w 1017"/>
                <a:gd name="T105" fmla="*/ 950 h 1017"/>
                <a:gd name="T106" fmla="*/ 677 w 1017"/>
                <a:gd name="T107" fmla="*/ 136 h 1017"/>
                <a:gd name="T108" fmla="*/ 669 w 1017"/>
                <a:gd name="T109" fmla="*/ 172 h 1017"/>
                <a:gd name="T110" fmla="*/ 699 w 1017"/>
                <a:gd name="T111" fmla="*/ 191 h 1017"/>
                <a:gd name="T112" fmla="*/ 780 w 1017"/>
                <a:gd name="T113" fmla="*/ 220 h 1017"/>
                <a:gd name="T114" fmla="*/ 824 w 1017"/>
                <a:gd name="T115" fmla="*/ 292 h 1017"/>
                <a:gd name="T116" fmla="*/ 835 w 1017"/>
                <a:gd name="T117" fmla="*/ 340 h 1017"/>
                <a:gd name="T118" fmla="*/ 870 w 1017"/>
                <a:gd name="T119" fmla="*/ 348 h 1017"/>
                <a:gd name="T120" fmla="*/ 890 w 1017"/>
                <a:gd name="T121" fmla="*/ 317 h 1017"/>
                <a:gd name="T122" fmla="*/ 846 w 1017"/>
                <a:gd name="T123" fmla="*/ 196 h 1017"/>
                <a:gd name="T124" fmla="*/ 738 w 1017"/>
                <a:gd name="T125" fmla="*/ 13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699" y="0"/>
                  </a:moveTo>
                  <a:lnTo>
                    <a:pt x="699" y="0"/>
                  </a:lnTo>
                  <a:lnTo>
                    <a:pt x="684" y="0"/>
                  </a:lnTo>
                  <a:lnTo>
                    <a:pt x="669" y="1"/>
                  </a:lnTo>
                  <a:lnTo>
                    <a:pt x="669" y="1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41" y="5"/>
                  </a:lnTo>
                  <a:lnTo>
                    <a:pt x="641" y="5"/>
                  </a:lnTo>
                  <a:lnTo>
                    <a:pt x="628" y="7"/>
                  </a:lnTo>
                  <a:lnTo>
                    <a:pt x="628" y="7"/>
                  </a:lnTo>
                  <a:lnTo>
                    <a:pt x="613" y="12"/>
                  </a:lnTo>
                  <a:lnTo>
                    <a:pt x="613" y="12"/>
                  </a:lnTo>
                  <a:lnTo>
                    <a:pt x="600" y="16"/>
                  </a:lnTo>
                  <a:lnTo>
                    <a:pt x="600" y="16"/>
                  </a:lnTo>
                  <a:lnTo>
                    <a:pt x="588" y="20"/>
                  </a:lnTo>
                  <a:lnTo>
                    <a:pt x="588" y="20"/>
                  </a:lnTo>
                  <a:lnTo>
                    <a:pt x="573" y="27"/>
                  </a:lnTo>
                  <a:lnTo>
                    <a:pt x="558" y="33"/>
                  </a:lnTo>
                  <a:lnTo>
                    <a:pt x="558" y="33"/>
                  </a:lnTo>
                  <a:lnTo>
                    <a:pt x="551" y="36"/>
                  </a:lnTo>
                  <a:lnTo>
                    <a:pt x="551" y="36"/>
                  </a:lnTo>
                  <a:lnTo>
                    <a:pt x="535" y="45"/>
                  </a:lnTo>
                  <a:lnTo>
                    <a:pt x="535" y="45"/>
                  </a:lnTo>
                  <a:lnTo>
                    <a:pt x="528" y="50"/>
                  </a:lnTo>
                  <a:lnTo>
                    <a:pt x="528" y="50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487" y="49"/>
                  </a:lnTo>
                  <a:lnTo>
                    <a:pt x="465" y="36"/>
                  </a:lnTo>
                  <a:lnTo>
                    <a:pt x="442" y="26"/>
                  </a:lnTo>
                  <a:lnTo>
                    <a:pt x="418" y="16"/>
                  </a:lnTo>
                  <a:lnTo>
                    <a:pt x="393" y="10"/>
                  </a:lnTo>
                  <a:lnTo>
                    <a:pt x="369" y="4"/>
                  </a:lnTo>
                  <a:lnTo>
                    <a:pt x="343" y="1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01" y="0"/>
                  </a:lnTo>
                  <a:lnTo>
                    <a:pt x="285" y="1"/>
                  </a:lnTo>
                  <a:lnTo>
                    <a:pt x="269" y="3"/>
                  </a:lnTo>
                  <a:lnTo>
                    <a:pt x="253" y="6"/>
                  </a:lnTo>
                  <a:lnTo>
                    <a:pt x="238" y="10"/>
                  </a:lnTo>
                  <a:lnTo>
                    <a:pt x="223" y="14"/>
                  </a:lnTo>
                  <a:lnTo>
                    <a:pt x="208" y="19"/>
                  </a:lnTo>
                  <a:lnTo>
                    <a:pt x="194" y="25"/>
                  </a:lnTo>
                  <a:lnTo>
                    <a:pt x="180" y="31"/>
                  </a:lnTo>
                  <a:lnTo>
                    <a:pt x="166" y="39"/>
                  </a:lnTo>
                  <a:lnTo>
                    <a:pt x="152" y="46"/>
                  </a:lnTo>
                  <a:lnTo>
                    <a:pt x="139" y="55"/>
                  </a:lnTo>
                  <a:lnTo>
                    <a:pt x="127" y="63"/>
                  </a:lnTo>
                  <a:lnTo>
                    <a:pt x="116" y="73"/>
                  </a:lnTo>
                  <a:lnTo>
                    <a:pt x="104" y="82"/>
                  </a:lnTo>
                  <a:lnTo>
                    <a:pt x="93" y="93"/>
                  </a:lnTo>
                  <a:lnTo>
                    <a:pt x="82" y="104"/>
                  </a:lnTo>
                  <a:lnTo>
                    <a:pt x="72" y="116"/>
                  </a:lnTo>
                  <a:lnTo>
                    <a:pt x="63" y="128"/>
                  </a:lnTo>
                  <a:lnTo>
                    <a:pt x="53" y="140"/>
                  </a:lnTo>
                  <a:lnTo>
                    <a:pt x="46" y="153"/>
                  </a:lnTo>
                  <a:lnTo>
                    <a:pt x="37" y="166"/>
                  </a:lnTo>
                  <a:lnTo>
                    <a:pt x="31" y="180"/>
                  </a:lnTo>
                  <a:lnTo>
                    <a:pt x="24" y="194"/>
                  </a:lnTo>
                  <a:lnTo>
                    <a:pt x="19" y="208"/>
                  </a:lnTo>
                  <a:lnTo>
                    <a:pt x="14" y="223"/>
                  </a:lnTo>
                  <a:lnTo>
                    <a:pt x="9" y="238"/>
                  </a:lnTo>
                  <a:lnTo>
                    <a:pt x="6" y="254"/>
                  </a:lnTo>
                  <a:lnTo>
                    <a:pt x="3" y="269"/>
                  </a:lnTo>
                  <a:lnTo>
                    <a:pt x="1" y="285"/>
                  </a:lnTo>
                  <a:lnTo>
                    <a:pt x="0" y="301"/>
                  </a:lnTo>
                  <a:lnTo>
                    <a:pt x="0" y="317"/>
                  </a:lnTo>
                  <a:lnTo>
                    <a:pt x="0" y="317"/>
                  </a:lnTo>
                  <a:lnTo>
                    <a:pt x="0" y="344"/>
                  </a:lnTo>
                  <a:lnTo>
                    <a:pt x="2" y="371"/>
                  </a:lnTo>
                  <a:lnTo>
                    <a:pt x="4" y="398"/>
                  </a:lnTo>
                  <a:lnTo>
                    <a:pt x="8" y="425"/>
                  </a:lnTo>
                  <a:lnTo>
                    <a:pt x="13" y="451"/>
                  </a:lnTo>
                  <a:lnTo>
                    <a:pt x="18" y="476"/>
                  </a:lnTo>
                  <a:lnTo>
                    <a:pt x="25" y="502"/>
                  </a:lnTo>
                  <a:lnTo>
                    <a:pt x="33" y="527"/>
                  </a:lnTo>
                  <a:lnTo>
                    <a:pt x="41" y="552"/>
                  </a:lnTo>
                  <a:lnTo>
                    <a:pt x="51" y="577"/>
                  </a:lnTo>
                  <a:lnTo>
                    <a:pt x="62" y="602"/>
                  </a:lnTo>
                  <a:lnTo>
                    <a:pt x="74" y="625"/>
                  </a:lnTo>
                  <a:lnTo>
                    <a:pt x="87" y="649"/>
                  </a:lnTo>
                  <a:lnTo>
                    <a:pt x="100" y="673"/>
                  </a:lnTo>
                  <a:lnTo>
                    <a:pt x="116" y="696"/>
                  </a:lnTo>
                  <a:lnTo>
                    <a:pt x="131" y="719"/>
                  </a:lnTo>
                  <a:lnTo>
                    <a:pt x="147" y="740"/>
                  </a:lnTo>
                  <a:lnTo>
                    <a:pt x="164" y="763"/>
                  </a:lnTo>
                  <a:lnTo>
                    <a:pt x="182" y="784"/>
                  </a:lnTo>
                  <a:lnTo>
                    <a:pt x="201" y="805"/>
                  </a:lnTo>
                  <a:lnTo>
                    <a:pt x="222" y="825"/>
                  </a:lnTo>
                  <a:lnTo>
                    <a:pt x="242" y="845"/>
                  </a:lnTo>
                  <a:lnTo>
                    <a:pt x="264" y="865"/>
                  </a:lnTo>
                  <a:lnTo>
                    <a:pt x="286" y="883"/>
                  </a:lnTo>
                  <a:lnTo>
                    <a:pt x="310" y="902"/>
                  </a:lnTo>
                  <a:lnTo>
                    <a:pt x="333" y="919"/>
                  </a:lnTo>
                  <a:lnTo>
                    <a:pt x="358" y="937"/>
                  </a:lnTo>
                  <a:lnTo>
                    <a:pt x="384" y="954"/>
                  </a:lnTo>
                  <a:lnTo>
                    <a:pt x="411" y="970"/>
                  </a:lnTo>
                  <a:lnTo>
                    <a:pt x="437" y="985"/>
                  </a:lnTo>
                  <a:lnTo>
                    <a:pt x="465" y="1000"/>
                  </a:lnTo>
                  <a:lnTo>
                    <a:pt x="494" y="1014"/>
                  </a:lnTo>
                  <a:lnTo>
                    <a:pt x="494" y="1014"/>
                  </a:lnTo>
                  <a:lnTo>
                    <a:pt x="501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515" y="1017"/>
                  </a:lnTo>
                  <a:lnTo>
                    <a:pt x="522" y="1014"/>
                  </a:lnTo>
                  <a:lnTo>
                    <a:pt x="522" y="1014"/>
                  </a:lnTo>
                  <a:lnTo>
                    <a:pt x="550" y="1000"/>
                  </a:lnTo>
                  <a:lnTo>
                    <a:pt x="578" y="985"/>
                  </a:lnTo>
                  <a:lnTo>
                    <a:pt x="606" y="970"/>
                  </a:lnTo>
                  <a:lnTo>
                    <a:pt x="632" y="954"/>
                  </a:lnTo>
                  <a:lnTo>
                    <a:pt x="657" y="937"/>
                  </a:lnTo>
                  <a:lnTo>
                    <a:pt x="683" y="919"/>
                  </a:lnTo>
                  <a:lnTo>
                    <a:pt x="707" y="902"/>
                  </a:lnTo>
                  <a:lnTo>
                    <a:pt x="730" y="883"/>
                  </a:lnTo>
                  <a:lnTo>
                    <a:pt x="753" y="865"/>
                  </a:lnTo>
                  <a:lnTo>
                    <a:pt x="774" y="845"/>
                  </a:lnTo>
                  <a:lnTo>
                    <a:pt x="795" y="825"/>
                  </a:lnTo>
                  <a:lnTo>
                    <a:pt x="815" y="805"/>
                  </a:lnTo>
                  <a:lnTo>
                    <a:pt x="833" y="784"/>
                  </a:lnTo>
                  <a:lnTo>
                    <a:pt x="852" y="763"/>
                  </a:lnTo>
                  <a:lnTo>
                    <a:pt x="869" y="740"/>
                  </a:lnTo>
                  <a:lnTo>
                    <a:pt x="886" y="719"/>
                  </a:lnTo>
                  <a:lnTo>
                    <a:pt x="901" y="696"/>
                  </a:lnTo>
                  <a:lnTo>
                    <a:pt x="916" y="673"/>
                  </a:lnTo>
                  <a:lnTo>
                    <a:pt x="929" y="649"/>
                  </a:lnTo>
                  <a:lnTo>
                    <a:pt x="942" y="625"/>
                  </a:lnTo>
                  <a:lnTo>
                    <a:pt x="953" y="602"/>
                  </a:lnTo>
                  <a:lnTo>
                    <a:pt x="964" y="577"/>
                  </a:lnTo>
                  <a:lnTo>
                    <a:pt x="974" y="552"/>
                  </a:lnTo>
                  <a:lnTo>
                    <a:pt x="984" y="527"/>
                  </a:lnTo>
                  <a:lnTo>
                    <a:pt x="991" y="502"/>
                  </a:lnTo>
                  <a:lnTo>
                    <a:pt x="997" y="476"/>
                  </a:lnTo>
                  <a:lnTo>
                    <a:pt x="1004" y="451"/>
                  </a:lnTo>
                  <a:lnTo>
                    <a:pt x="1008" y="425"/>
                  </a:lnTo>
                  <a:lnTo>
                    <a:pt x="1013" y="398"/>
                  </a:lnTo>
                  <a:lnTo>
                    <a:pt x="1015" y="371"/>
                  </a:lnTo>
                  <a:lnTo>
                    <a:pt x="1017" y="344"/>
                  </a:lnTo>
                  <a:lnTo>
                    <a:pt x="1017" y="317"/>
                  </a:lnTo>
                  <a:lnTo>
                    <a:pt x="1017" y="317"/>
                  </a:lnTo>
                  <a:lnTo>
                    <a:pt x="1017" y="301"/>
                  </a:lnTo>
                  <a:lnTo>
                    <a:pt x="1016" y="285"/>
                  </a:lnTo>
                  <a:lnTo>
                    <a:pt x="1014" y="269"/>
                  </a:lnTo>
                  <a:lnTo>
                    <a:pt x="1010" y="254"/>
                  </a:lnTo>
                  <a:lnTo>
                    <a:pt x="1007" y="238"/>
                  </a:lnTo>
                  <a:lnTo>
                    <a:pt x="1003" y="223"/>
                  </a:lnTo>
                  <a:lnTo>
                    <a:pt x="997" y="208"/>
                  </a:lnTo>
                  <a:lnTo>
                    <a:pt x="992" y="194"/>
                  </a:lnTo>
                  <a:lnTo>
                    <a:pt x="986" y="180"/>
                  </a:lnTo>
                  <a:lnTo>
                    <a:pt x="978" y="166"/>
                  </a:lnTo>
                  <a:lnTo>
                    <a:pt x="971" y="153"/>
                  </a:lnTo>
                  <a:lnTo>
                    <a:pt x="962" y="140"/>
                  </a:lnTo>
                  <a:lnTo>
                    <a:pt x="953" y="128"/>
                  </a:lnTo>
                  <a:lnTo>
                    <a:pt x="944" y="116"/>
                  </a:lnTo>
                  <a:lnTo>
                    <a:pt x="934" y="104"/>
                  </a:lnTo>
                  <a:lnTo>
                    <a:pt x="923" y="93"/>
                  </a:lnTo>
                  <a:lnTo>
                    <a:pt x="913" y="82"/>
                  </a:lnTo>
                  <a:lnTo>
                    <a:pt x="901" y="73"/>
                  </a:lnTo>
                  <a:lnTo>
                    <a:pt x="889" y="63"/>
                  </a:lnTo>
                  <a:lnTo>
                    <a:pt x="876" y="55"/>
                  </a:lnTo>
                  <a:lnTo>
                    <a:pt x="863" y="46"/>
                  </a:lnTo>
                  <a:lnTo>
                    <a:pt x="850" y="39"/>
                  </a:lnTo>
                  <a:lnTo>
                    <a:pt x="837" y="31"/>
                  </a:lnTo>
                  <a:lnTo>
                    <a:pt x="823" y="25"/>
                  </a:lnTo>
                  <a:lnTo>
                    <a:pt x="809" y="19"/>
                  </a:lnTo>
                  <a:lnTo>
                    <a:pt x="794" y="14"/>
                  </a:lnTo>
                  <a:lnTo>
                    <a:pt x="779" y="10"/>
                  </a:lnTo>
                  <a:lnTo>
                    <a:pt x="763" y="6"/>
                  </a:lnTo>
                  <a:lnTo>
                    <a:pt x="747" y="3"/>
                  </a:lnTo>
                  <a:lnTo>
                    <a:pt x="731" y="1"/>
                  </a:lnTo>
                  <a:lnTo>
                    <a:pt x="715" y="0"/>
                  </a:lnTo>
                  <a:lnTo>
                    <a:pt x="699" y="0"/>
                  </a:lnTo>
                  <a:lnTo>
                    <a:pt x="699" y="0"/>
                  </a:lnTo>
                  <a:close/>
                  <a:moveTo>
                    <a:pt x="508" y="950"/>
                  </a:moveTo>
                  <a:lnTo>
                    <a:pt x="508" y="950"/>
                  </a:lnTo>
                  <a:lnTo>
                    <a:pt x="482" y="937"/>
                  </a:lnTo>
                  <a:lnTo>
                    <a:pt x="457" y="924"/>
                  </a:lnTo>
                  <a:lnTo>
                    <a:pt x="433" y="909"/>
                  </a:lnTo>
                  <a:lnTo>
                    <a:pt x="408" y="894"/>
                  </a:lnTo>
                  <a:lnTo>
                    <a:pt x="386" y="879"/>
                  </a:lnTo>
                  <a:lnTo>
                    <a:pt x="363" y="863"/>
                  </a:lnTo>
                  <a:lnTo>
                    <a:pt x="342" y="846"/>
                  </a:lnTo>
                  <a:lnTo>
                    <a:pt x="320" y="829"/>
                  </a:lnTo>
                  <a:lnTo>
                    <a:pt x="300" y="812"/>
                  </a:lnTo>
                  <a:lnTo>
                    <a:pt x="281" y="794"/>
                  </a:lnTo>
                  <a:lnTo>
                    <a:pt x="263" y="776"/>
                  </a:lnTo>
                  <a:lnTo>
                    <a:pt x="244" y="757"/>
                  </a:lnTo>
                  <a:lnTo>
                    <a:pt x="227" y="738"/>
                  </a:lnTo>
                  <a:lnTo>
                    <a:pt x="211" y="719"/>
                  </a:lnTo>
                  <a:lnTo>
                    <a:pt x="196" y="699"/>
                  </a:lnTo>
                  <a:lnTo>
                    <a:pt x="181" y="679"/>
                  </a:lnTo>
                  <a:lnTo>
                    <a:pt x="167" y="659"/>
                  </a:lnTo>
                  <a:lnTo>
                    <a:pt x="154" y="637"/>
                  </a:lnTo>
                  <a:lnTo>
                    <a:pt x="141" y="617"/>
                  </a:lnTo>
                  <a:lnTo>
                    <a:pt x="131" y="595"/>
                  </a:lnTo>
                  <a:lnTo>
                    <a:pt x="120" y="573"/>
                  </a:lnTo>
                  <a:lnTo>
                    <a:pt x="110" y="551"/>
                  </a:lnTo>
                  <a:lnTo>
                    <a:pt x="102" y="529"/>
                  </a:lnTo>
                  <a:lnTo>
                    <a:pt x="93" y="506"/>
                  </a:lnTo>
                  <a:lnTo>
                    <a:pt x="87" y="484"/>
                  </a:lnTo>
                  <a:lnTo>
                    <a:pt x="80" y="460"/>
                  </a:lnTo>
                  <a:lnTo>
                    <a:pt x="75" y="437"/>
                  </a:lnTo>
                  <a:lnTo>
                    <a:pt x="70" y="413"/>
                  </a:lnTo>
                  <a:lnTo>
                    <a:pt x="67" y="389"/>
                  </a:lnTo>
                  <a:lnTo>
                    <a:pt x="65" y="366"/>
                  </a:lnTo>
                  <a:lnTo>
                    <a:pt x="63" y="342"/>
                  </a:lnTo>
                  <a:lnTo>
                    <a:pt x="63" y="317"/>
                  </a:lnTo>
                  <a:lnTo>
                    <a:pt x="63" y="317"/>
                  </a:lnTo>
                  <a:lnTo>
                    <a:pt x="63" y="305"/>
                  </a:lnTo>
                  <a:lnTo>
                    <a:pt x="64" y="292"/>
                  </a:lnTo>
                  <a:lnTo>
                    <a:pt x="66" y="279"/>
                  </a:lnTo>
                  <a:lnTo>
                    <a:pt x="68" y="267"/>
                  </a:lnTo>
                  <a:lnTo>
                    <a:pt x="75" y="242"/>
                  </a:lnTo>
                  <a:lnTo>
                    <a:pt x="83" y="219"/>
                  </a:lnTo>
                  <a:lnTo>
                    <a:pt x="94" y="196"/>
                  </a:lnTo>
                  <a:lnTo>
                    <a:pt x="106" y="176"/>
                  </a:lnTo>
                  <a:lnTo>
                    <a:pt x="121" y="157"/>
                  </a:lnTo>
                  <a:lnTo>
                    <a:pt x="137" y="138"/>
                  </a:lnTo>
                  <a:lnTo>
                    <a:pt x="155" y="121"/>
                  </a:lnTo>
                  <a:lnTo>
                    <a:pt x="176" y="107"/>
                  </a:lnTo>
                  <a:lnTo>
                    <a:pt x="196" y="94"/>
                  </a:lnTo>
                  <a:lnTo>
                    <a:pt x="219" y="84"/>
                  </a:lnTo>
                  <a:lnTo>
                    <a:pt x="242" y="75"/>
                  </a:lnTo>
                  <a:lnTo>
                    <a:pt x="266" y="69"/>
                  </a:lnTo>
                  <a:lnTo>
                    <a:pt x="279" y="66"/>
                  </a:lnTo>
                  <a:lnTo>
                    <a:pt x="291" y="64"/>
                  </a:lnTo>
                  <a:lnTo>
                    <a:pt x="304" y="63"/>
                  </a:lnTo>
                  <a:lnTo>
                    <a:pt x="317" y="63"/>
                  </a:lnTo>
                  <a:lnTo>
                    <a:pt x="317" y="63"/>
                  </a:lnTo>
                  <a:lnTo>
                    <a:pt x="337" y="64"/>
                  </a:lnTo>
                  <a:lnTo>
                    <a:pt x="356" y="66"/>
                  </a:lnTo>
                  <a:lnTo>
                    <a:pt x="374" y="70"/>
                  </a:lnTo>
                  <a:lnTo>
                    <a:pt x="392" y="75"/>
                  </a:lnTo>
                  <a:lnTo>
                    <a:pt x="411" y="81"/>
                  </a:lnTo>
                  <a:lnTo>
                    <a:pt x="428" y="89"/>
                  </a:lnTo>
                  <a:lnTo>
                    <a:pt x="444" y="98"/>
                  </a:lnTo>
                  <a:lnTo>
                    <a:pt x="460" y="108"/>
                  </a:lnTo>
                  <a:lnTo>
                    <a:pt x="460" y="108"/>
                  </a:lnTo>
                  <a:lnTo>
                    <a:pt x="443" y="130"/>
                  </a:lnTo>
                  <a:lnTo>
                    <a:pt x="427" y="153"/>
                  </a:lnTo>
                  <a:lnTo>
                    <a:pt x="414" y="178"/>
                  </a:lnTo>
                  <a:lnTo>
                    <a:pt x="402" y="204"/>
                  </a:lnTo>
                  <a:lnTo>
                    <a:pt x="398" y="218"/>
                  </a:lnTo>
                  <a:lnTo>
                    <a:pt x="393" y="231"/>
                  </a:lnTo>
                  <a:lnTo>
                    <a:pt x="389" y="245"/>
                  </a:lnTo>
                  <a:lnTo>
                    <a:pt x="386" y="258"/>
                  </a:lnTo>
                  <a:lnTo>
                    <a:pt x="384" y="273"/>
                  </a:lnTo>
                  <a:lnTo>
                    <a:pt x="383" y="288"/>
                  </a:lnTo>
                  <a:lnTo>
                    <a:pt x="382" y="302"/>
                  </a:lnTo>
                  <a:lnTo>
                    <a:pt x="381" y="317"/>
                  </a:lnTo>
                  <a:lnTo>
                    <a:pt x="381" y="317"/>
                  </a:lnTo>
                  <a:lnTo>
                    <a:pt x="382" y="324"/>
                  </a:lnTo>
                  <a:lnTo>
                    <a:pt x="384" y="330"/>
                  </a:lnTo>
                  <a:lnTo>
                    <a:pt x="386" y="336"/>
                  </a:lnTo>
                  <a:lnTo>
                    <a:pt x="390" y="340"/>
                  </a:lnTo>
                  <a:lnTo>
                    <a:pt x="394" y="344"/>
                  </a:lnTo>
                  <a:lnTo>
                    <a:pt x="400" y="348"/>
                  </a:lnTo>
                  <a:lnTo>
                    <a:pt x="406" y="349"/>
                  </a:lnTo>
                  <a:lnTo>
                    <a:pt x="413" y="350"/>
                  </a:lnTo>
                  <a:lnTo>
                    <a:pt x="413" y="350"/>
                  </a:lnTo>
                  <a:lnTo>
                    <a:pt x="419" y="349"/>
                  </a:lnTo>
                  <a:lnTo>
                    <a:pt x="425" y="348"/>
                  </a:lnTo>
                  <a:lnTo>
                    <a:pt x="431" y="344"/>
                  </a:lnTo>
                  <a:lnTo>
                    <a:pt x="435" y="340"/>
                  </a:lnTo>
                  <a:lnTo>
                    <a:pt x="440" y="336"/>
                  </a:lnTo>
                  <a:lnTo>
                    <a:pt x="442" y="330"/>
                  </a:lnTo>
                  <a:lnTo>
                    <a:pt x="444" y="324"/>
                  </a:lnTo>
                  <a:lnTo>
                    <a:pt x="445" y="317"/>
                  </a:lnTo>
                  <a:lnTo>
                    <a:pt x="445" y="317"/>
                  </a:lnTo>
                  <a:lnTo>
                    <a:pt x="445" y="304"/>
                  </a:lnTo>
                  <a:lnTo>
                    <a:pt x="446" y="290"/>
                  </a:lnTo>
                  <a:lnTo>
                    <a:pt x="448" y="276"/>
                  </a:lnTo>
                  <a:lnTo>
                    <a:pt x="450" y="263"/>
                  </a:lnTo>
                  <a:lnTo>
                    <a:pt x="453" y="250"/>
                  </a:lnTo>
                  <a:lnTo>
                    <a:pt x="458" y="237"/>
                  </a:lnTo>
                  <a:lnTo>
                    <a:pt x="462" y="224"/>
                  </a:lnTo>
                  <a:lnTo>
                    <a:pt x="467" y="211"/>
                  </a:lnTo>
                  <a:lnTo>
                    <a:pt x="474" y="199"/>
                  </a:lnTo>
                  <a:lnTo>
                    <a:pt x="480" y="189"/>
                  </a:lnTo>
                  <a:lnTo>
                    <a:pt x="487" y="177"/>
                  </a:lnTo>
                  <a:lnTo>
                    <a:pt x="495" y="166"/>
                  </a:lnTo>
                  <a:lnTo>
                    <a:pt x="503" y="155"/>
                  </a:lnTo>
                  <a:lnTo>
                    <a:pt x="511" y="146"/>
                  </a:lnTo>
                  <a:lnTo>
                    <a:pt x="521" y="136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46" y="115"/>
                  </a:lnTo>
                  <a:lnTo>
                    <a:pt x="546" y="115"/>
                  </a:lnTo>
                  <a:lnTo>
                    <a:pt x="549" y="113"/>
                  </a:lnTo>
                  <a:lnTo>
                    <a:pt x="549" y="113"/>
                  </a:lnTo>
                  <a:lnTo>
                    <a:pt x="565" y="102"/>
                  </a:lnTo>
                  <a:lnTo>
                    <a:pt x="565" y="102"/>
                  </a:lnTo>
                  <a:lnTo>
                    <a:pt x="569" y="100"/>
                  </a:lnTo>
                  <a:lnTo>
                    <a:pt x="569" y="100"/>
                  </a:lnTo>
                  <a:lnTo>
                    <a:pt x="584" y="91"/>
                  </a:lnTo>
                  <a:lnTo>
                    <a:pt x="584" y="91"/>
                  </a:lnTo>
                  <a:lnTo>
                    <a:pt x="591" y="88"/>
                  </a:lnTo>
                  <a:lnTo>
                    <a:pt x="591" y="88"/>
                  </a:lnTo>
                  <a:lnTo>
                    <a:pt x="606" y="81"/>
                  </a:lnTo>
                  <a:lnTo>
                    <a:pt x="606" y="81"/>
                  </a:lnTo>
                  <a:lnTo>
                    <a:pt x="613" y="78"/>
                  </a:lnTo>
                  <a:lnTo>
                    <a:pt x="613" y="78"/>
                  </a:lnTo>
                  <a:lnTo>
                    <a:pt x="628" y="74"/>
                  </a:lnTo>
                  <a:lnTo>
                    <a:pt x="628" y="74"/>
                  </a:lnTo>
                  <a:lnTo>
                    <a:pt x="637" y="72"/>
                  </a:lnTo>
                  <a:lnTo>
                    <a:pt x="637" y="72"/>
                  </a:lnTo>
                  <a:lnTo>
                    <a:pt x="651" y="69"/>
                  </a:lnTo>
                  <a:lnTo>
                    <a:pt x="651" y="69"/>
                  </a:lnTo>
                  <a:lnTo>
                    <a:pt x="664" y="66"/>
                  </a:lnTo>
                  <a:lnTo>
                    <a:pt x="664" y="66"/>
                  </a:lnTo>
                  <a:lnTo>
                    <a:pt x="675" y="64"/>
                  </a:lnTo>
                  <a:lnTo>
                    <a:pt x="675" y="64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12" y="63"/>
                  </a:lnTo>
                  <a:lnTo>
                    <a:pt x="725" y="64"/>
                  </a:lnTo>
                  <a:lnTo>
                    <a:pt x="738" y="66"/>
                  </a:lnTo>
                  <a:lnTo>
                    <a:pt x="750" y="69"/>
                  </a:lnTo>
                  <a:lnTo>
                    <a:pt x="774" y="75"/>
                  </a:lnTo>
                  <a:lnTo>
                    <a:pt x="798" y="84"/>
                  </a:lnTo>
                  <a:lnTo>
                    <a:pt x="820" y="94"/>
                  </a:lnTo>
                  <a:lnTo>
                    <a:pt x="841" y="107"/>
                  </a:lnTo>
                  <a:lnTo>
                    <a:pt x="860" y="121"/>
                  </a:lnTo>
                  <a:lnTo>
                    <a:pt x="878" y="138"/>
                  </a:lnTo>
                  <a:lnTo>
                    <a:pt x="896" y="157"/>
                  </a:lnTo>
                  <a:lnTo>
                    <a:pt x="910" y="176"/>
                  </a:lnTo>
                  <a:lnTo>
                    <a:pt x="922" y="196"/>
                  </a:lnTo>
                  <a:lnTo>
                    <a:pt x="933" y="219"/>
                  </a:lnTo>
                  <a:lnTo>
                    <a:pt x="942" y="242"/>
                  </a:lnTo>
                  <a:lnTo>
                    <a:pt x="948" y="267"/>
                  </a:lnTo>
                  <a:lnTo>
                    <a:pt x="950" y="279"/>
                  </a:lnTo>
                  <a:lnTo>
                    <a:pt x="952" y="292"/>
                  </a:lnTo>
                  <a:lnTo>
                    <a:pt x="953" y="305"/>
                  </a:lnTo>
                  <a:lnTo>
                    <a:pt x="953" y="317"/>
                  </a:lnTo>
                  <a:lnTo>
                    <a:pt x="953" y="317"/>
                  </a:lnTo>
                  <a:lnTo>
                    <a:pt x="952" y="342"/>
                  </a:lnTo>
                  <a:lnTo>
                    <a:pt x="951" y="366"/>
                  </a:lnTo>
                  <a:lnTo>
                    <a:pt x="949" y="389"/>
                  </a:lnTo>
                  <a:lnTo>
                    <a:pt x="946" y="413"/>
                  </a:lnTo>
                  <a:lnTo>
                    <a:pt x="942" y="437"/>
                  </a:lnTo>
                  <a:lnTo>
                    <a:pt x="936" y="460"/>
                  </a:lnTo>
                  <a:lnTo>
                    <a:pt x="930" y="484"/>
                  </a:lnTo>
                  <a:lnTo>
                    <a:pt x="923" y="506"/>
                  </a:lnTo>
                  <a:lnTo>
                    <a:pt x="915" y="529"/>
                  </a:lnTo>
                  <a:lnTo>
                    <a:pt x="906" y="551"/>
                  </a:lnTo>
                  <a:lnTo>
                    <a:pt x="897" y="573"/>
                  </a:lnTo>
                  <a:lnTo>
                    <a:pt x="886" y="595"/>
                  </a:lnTo>
                  <a:lnTo>
                    <a:pt x="875" y="617"/>
                  </a:lnTo>
                  <a:lnTo>
                    <a:pt x="862" y="637"/>
                  </a:lnTo>
                  <a:lnTo>
                    <a:pt x="849" y="659"/>
                  </a:lnTo>
                  <a:lnTo>
                    <a:pt x="835" y="679"/>
                  </a:lnTo>
                  <a:lnTo>
                    <a:pt x="820" y="699"/>
                  </a:lnTo>
                  <a:lnTo>
                    <a:pt x="805" y="719"/>
                  </a:lnTo>
                  <a:lnTo>
                    <a:pt x="788" y="738"/>
                  </a:lnTo>
                  <a:lnTo>
                    <a:pt x="771" y="757"/>
                  </a:lnTo>
                  <a:lnTo>
                    <a:pt x="754" y="776"/>
                  </a:lnTo>
                  <a:lnTo>
                    <a:pt x="735" y="794"/>
                  </a:lnTo>
                  <a:lnTo>
                    <a:pt x="715" y="812"/>
                  </a:lnTo>
                  <a:lnTo>
                    <a:pt x="695" y="829"/>
                  </a:lnTo>
                  <a:lnTo>
                    <a:pt x="675" y="846"/>
                  </a:lnTo>
                  <a:lnTo>
                    <a:pt x="653" y="863"/>
                  </a:lnTo>
                  <a:lnTo>
                    <a:pt x="631" y="879"/>
                  </a:lnTo>
                  <a:lnTo>
                    <a:pt x="607" y="894"/>
                  </a:lnTo>
                  <a:lnTo>
                    <a:pt x="583" y="909"/>
                  </a:lnTo>
                  <a:lnTo>
                    <a:pt x="559" y="924"/>
                  </a:lnTo>
                  <a:lnTo>
                    <a:pt x="534" y="937"/>
                  </a:lnTo>
                  <a:lnTo>
                    <a:pt x="508" y="950"/>
                  </a:lnTo>
                  <a:lnTo>
                    <a:pt x="508" y="950"/>
                  </a:lnTo>
                  <a:close/>
                  <a:moveTo>
                    <a:pt x="699" y="126"/>
                  </a:moveTo>
                  <a:lnTo>
                    <a:pt x="699" y="126"/>
                  </a:lnTo>
                  <a:lnTo>
                    <a:pt x="693" y="128"/>
                  </a:lnTo>
                  <a:lnTo>
                    <a:pt x="686" y="130"/>
                  </a:lnTo>
                  <a:lnTo>
                    <a:pt x="681" y="132"/>
                  </a:lnTo>
                  <a:lnTo>
                    <a:pt x="677" y="136"/>
                  </a:lnTo>
                  <a:lnTo>
                    <a:pt x="672" y="140"/>
                  </a:lnTo>
                  <a:lnTo>
                    <a:pt x="669" y="147"/>
                  </a:lnTo>
                  <a:lnTo>
                    <a:pt x="668" y="152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8" y="165"/>
                  </a:lnTo>
                  <a:lnTo>
                    <a:pt x="669" y="172"/>
                  </a:lnTo>
                  <a:lnTo>
                    <a:pt x="672" y="177"/>
                  </a:lnTo>
                  <a:lnTo>
                    <a:pt x="677" y="181"/>
                  </a:lnTo>
                  <a:lnTo>
                    <a:pt x="681" y="185"/>
                  </a:lnTo>
                  <a:lnTo>
                    <a:pt x="686" y="188"/>
                  </a:lnTo>
                  <a:lnTo>
                    <a:pt x="693" y="190"/>
                  </a:lnTo>
                  <a:lnTo>
                    <a:pt x="699" y="191"/>
                  </a:lnTo>
                  <a:lnTo>
                    <a:pt x="699" y="191"/>
                  </a:lnTo>
                  <a:lnTo>
                    <a:pt x="712" y="191"/>
                  </a:lnTo>
                  <a:lnTo>
                    <a:pt x="725" y="193"/>
                  </a:lnTo>
                  <a:lnTo>
                    <a:pt x="737" y="196"/>
                  </a:lnTo>
                  <a:lnTo>
                    <a:pt x="749" y="201"/>
                  </a:lnTo>
                  <a:lnTo>
                    <a:pt x="759" y="206"/>
                  </a:lnTo>
                  <a:lnTo>
                    <a:pt x="770" y="212"/>
                  </a:lnTo>
                  <a:lnTo>
                    <a:pt x="780" y="220"/>
                  </a:lnTo>
                  <a:lnTo>
                    <a:pt x="789" y="227"/>
                  </a:lnTo>
                  <a:lnTo>
                    <a:pt x="797" y="237"/>
                  </a:lnTo>
                  <a:lnTo>
                    <a:pt x="804" y="247"/>
                  </a:lnTo>
                  <a:lnTo>
                    <a:pt x="811" y="257"/>
                  </a:lnTo>
                  <a:lnTo>
                    <a:pt x="816" y="268"/>
                  </a:lnTo>
                  <a:lnTo>
                    <a:pt x="820" y="280"/>
                  </a:lnTo>
                  <a:lnTo>
                    <a:pt x="824" y="292"/>
                  </a:lnTo>
                  <a:lnTo>
                    <a:pt x="826" y="305"/>
                  </a:lnTo>
                  <a:lnTo>
                    <a:pt x="826" y="317"/>
                  </a:lnTo>
                  <a:lnTo>
                    <a:pt x="826" y="317"/>
                  </a:lnTo>
                  <a:lnTo>
                    <a:pt x="827" y="324"/>
                  </a:lnTo>
                  <a:lnTo>
                    <a:pt x="829" y="330"/>
                  </a:lnTo>
                  <a:lnTo>
                    <a:pt x="831" y="336"/>
                  </a:lnTo>
                  <a:lnTo>
                    <a:pt x="835" y="340"/>
                  </a:lnTo>
                  <a:lnTo>
                    <a:pt x="840" y="344"/>
                  </a:lnTo>
                  <a:lnTo>
                    <a:pt x="845" y="348"/>
                  </a:lnTo>
                  <a:lnTo>
                    <a:pt x="852" y="349"/>
                  </a:lnTo>
                  <a:lnTo>
                    <a:pt x="858" y="350"/>
                  </a:lnTo>
                  <a:lnTo>
                    <a:pt x="858" y="350"/>
                  </a:lnTo>
                  <a:lnTo>
                    <a:pt x="864" y="349"/>
                  </a:lnTo>
                  <a:lnTo>
                    <a:pt x="870" y="348"/>
                  </a:lnTo>
                  <a:lnTo>
                    <a:pt x="876" y="344"/>
                  </a:lnTo>
                  <a:lnTo>
                    <a:pt x="881" y="340"/>
                  </a:lnTo>
                  <a:lnTo>
                    <a:pt x="885" y="336"/>
                  </a:lnTo>
                  <a:lnTo>
                    <a:pt x="887" y="330"/>
                  </a:lnTo>
                  <a:lnTo>
                    <a:pt x="889" y="324"/>
                  </a:lnTo>
                  <a:lnTo>
                    <a:pt x="890" y="317"/>
                  </a:lnTo>
                  <a:lnTo>
                    <a:pt x="890" y="317"/>
                  </a:lnTo>
                  <a:lnTo>
                    <a:pt x="889" y="298"/>
                  </a:lnTo>
                  <a:lnTo>
                    <a:pt x="886" y="279"/>
                  </a:lnTo>
                  <a:lnTo>
                    <a:pt x="882" y="261"/>
                  </a:lnTo>
                  <a:lnTo>
                    <a:pt x="875" y="243"/>
                  </a:lnTo>
                  <a:lnTo>
                    <a:pt x="867" y="227"/>
                  </a:lnTo>
                  <a:lnTo>
                    <a:pt x="857" y="211"/>
                  </a:lnTo>
                  <a:lnTo>
                    <a:pt x="846" y="196"/>
                  </a:lnTo>
                  <a:lnTo>
                    <a:pt x="833" y="183"/>
                  </a:lnTo>
                  <a:lnTo>
                    <a:pt x="820" y="170"/>
                  </a:lnTo>
                  <a:lnTo>
                    <a:pt x="805" y="160"/>
                  </a:lnTo>
                  <a:lnTo>
                    <a:pt x="789" y="150"/>
                  </a:lnTo>
                  <a:lnTo>
                    <a:pt x="773" y="142"/>
                  </a:lnTo>
                  <a:lnTo>
                    <a:pt x="756" y="135"/>
                  </a:lnTo>
                  <a:lnTo>
                    <a:pt x="738" y="131"/>
                  </a:lnTo>
                  <a:lnTo>
                    <a:pt x="719" y="128"/>
                  </a:lnTo>
                  <a:lnTo>
                    <a:pt x="699" y="126"/>
                  </a:lnTo>
                  <a:lnTo>
                    <a:pt x="699" y="126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小米兰亭_GB外压缩"/>
                <a:ea typeface="小米兰亭_GB外压缩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111000" y="2064280"/>
            <a:ext cx="1103150" cy="1103150"/>
            <a:chOff x="2111000" y="2064280"/>
            <a:chExt cx="1103150" cy="1103150"/>
          </a:xfrm>
        </p:grpSpPr>
        <p:sp>
          <p:nvSpPr>
            <p:cNvPr id="21" name="椭圆 20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2111000" y="2064280"/>
              <a:ext cx="1103150" cy="110315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30196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小米兰亭_GB外压缩"/>
                <a:ea typeface="小米兰亭_GB外压缩"/>
                <a:cs typeface="+mn-cs"/>
              </a:endParaRPr>
            </a:p>
          </p:txBody>
        </p:sp>
        <p:sp>
          <p:nvSpPr>
            <p:cNvPr id="22" name="椭圆 21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/>
            <p:nvPr/>
          </p:nvSpPr>
          <p:spPr>
            <a:xfrm>
              <a:off x="2266575" y="2219855"/>
              <a:ext cx="792000" cy="792000"/>
            </a:xfrm>
            <a:prstGeom prst="ellipse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wrap="none" lIns="175624" tIns="87812" rIns="175624" bIns="87812" anchor="ctr"/>
            <a:lstStyle/>
            <a:p>
              <a:endParaRPr lang="zh-CN" altLang="en-US" sz="1295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</a:endParaRPr>
            </a:p>
          </p:txBody>
        </p:sp>
        <p:sp>
          <p:nvSpPr>
            <p:cNvPr id="23" name="Freeform 112" descr="e7d195523061f1c01ef2b70529884c179423570dbaad84926380ABC1F97BAEF0C8FC051856578EAB7874501A1FFE158C4981707381814BCC4D9A8E3554438DEE4FBCF5A5B4D2A8B0989AB57E8BAC65EB486172191761AFEFC7172C06172AB5BF0FB05B495114F311434F0CD07235CBF55FA27915FAD3963B406A07576182396450B131667744C5F1"/>
            <p:cNvSpPr>
              <a:spLocks noEditPoints="1"/>
            </p:cNvSpPr>
            <p:nvPr/>
          </p:nvSpPr>
          <p:spPr bwMode="auto">
            <a:xfrm>
              <a:off x="2501444" y="2454724"/>
              <a:ext cx="322263" cy="322263"/>
            </a:xfrm>
            <a:custGeom>
              <a:avLst/>
              <a:gdLst>
                <a:gd name="T0" fmla="*/ 1016 w 1017"/>
                <a:gd name="T1" fmla="*/ 371 h 1017"/>
                <a:gd name="T2" fmla="*/ 1011 w 1017"/>
                <a:gd name="T3" fmla="*/ 363 h 1017"/>
                <a:gd name="T4" fmla="*/ 1004 w 1017"/>
                <a:gd name="T5" fmla="*/ 355 h 1017"/>
                <a:gd name="T6" fmla="*/ 996 w 1017"/>
                <a:gd name="T7" fmla="*/ 351 h 1017"/>
                <a:gd name="T8" fmla="*/ 986 w 1017"/>
                <a:gd name="T9" fmla="*/ 350 h 1017"/>
                <a:gd name="T10" fmla="*/ 539 w 1017"/>
                <a:gd name="T11" fmla="*/ 21 h 1017"/>
                <a:gd name="T12" fmla="*/ 537 w 1017"/>
                <a:gd name="T13" fmla="*/ 17 h 1017"/>
                <a:gd name="T14" fmla="*/ 531 w 1017"/>
                <a:gd name="T15" fmla="*/ 8 h 1017"/>
                <a:gd name="T16" fmla="*/ 523 w 1017"/>
                <a:gd name="T17" fmla="*/ 3 h 1017"/>
                <a:gd name="T18" fmla="*/ 514 w 1017"/>
                <a:gd name="T19" fmla="*/ 0 h 1017"/>
                <a:gd name="T20" fmla="*/ 509 w 1017"/>
                <a:gd name="T21" fmla="*/ 0 h 1017"/>
                <a:gd name="T22" fmla="*/ 499 w 1017"/>
                <a:gd name="T23" fmla="*/ 1 h 1017"/>
                <a:gd name="T24" fmla="*/ 490 w 1017"/>
                <a:gd name="T25" fmla="*/ 5 h 1017"/>
                <a:gd name="T26" fmla="*/ 483 w 1017"/>
                <a:gd name="T27" fmla="*/ 13 h 1017"/>
                <a:gd name="T28" fmla="*/ 479 w 1017"/>
                <a:gd name="T29" fmla="*/ 21 h 1017"/>
                <a:gd name="T30" fmla="*/ 31 w 1017"/>
                <a:gd name="T31" fmla="*/ 350 h 1017"/>
                <a:gd name="T32" fmla="*/ 27 w 1017"/>
                <a:gd name="T33" fmla="*/ 350 h 1017"/>
                <a:gd name="T34" fmla="*/ 17 w 1017"/>
                <a:gd name="T35" fmla="*/ 353 h 1017"/>
                <a:gd name="T36" fmla="*/ 10 w 1017"/>
                <a:gd name="T37" fmla="*/ 358 h 1017"/>
                <a:gd name="T38" fmla="*/ 3 w 1017"/>
                <a:gd name="T39" fmla="*/ 367 h 1017"/>
                <a:gd name="T40" fmla="*/ 1 w 1017"/>
                <a:gd name="T41" fmla="*/ 371 h 1017"/>
                <a:gd name="T42" fmla="*/ 0 w 1017"/>
                <a:gd name="T43" fmla="*/ 381 h 1017"/>
                <a:gd name="T44" fmla="*/ 1 w 1017"/>
                <a:gd name="T45" fmla="*/ 390 h 1017"/>
                <a:gd name="T46" fmla="*/ 5 w 1017"/>
                <a:gd name="T47" fmla="*/ 399 h 1017"/>
                <a:gd name="T48" fmla="*/ 12 w 1017"/>
                <a:gd name="T49" fmla="*/ 407 h 1017"/>
                <a:gd name="T50" fmla="*/ 160 w 1017"/>
                <a:gd name="T51" fmla="*/ 975 h 1017"/>
                <a:gd name="T52" fmla="*/ 159 w 1017"/>
                <a:gd name="T53" fmla="*/ 981 h 1017"/>
                <a:gd name="T54" fmla="*/ 159 w 1017"/>
                <a:gd name="T55" fmla="*/ 990 h 1017"/>
                <a:gd name="T56" fmla="*/ 162 w 1017"/>
                <a:gd name="T57" fmla="*/ 1000 h 1017"/>
                <a:gd name="T58" fmla="*/ 167 w 1017"/>
                <a:gd name="T59" fmla="*/ 1007 h 1017"/>
                <a:gd name="T60" fmla="*/ 172 w 1017"/>
                <a:gd name="T61" fmla="*/ 1012 h 1017"/>
                <a:gd name="T62" fmla="*/ 180 w 1017"/>
                <a:gd name="T63" fmla="*/ 1016 h 1017"/>
                <a:gd name="T64" fmla="*/ 190 w 1017"/>
                <a:gd name="T65" fmla="*/ 1017 h 1017"/>
                <a:gd name="T66" fmla="*/ 200 w 1017"/>
                <a:gd name="T67" fmla="*/ 1016 h 1017"/>
                <a:gd name="T68" fmla="*/ 209 w 1017"/>
                <a:gd name="T69" fmla="*/ 1012 h 1017"/>
                <a:gd name="T70" fmla="*/ 808 w 1017"/>
                <a:gd name="T71" fmla="*/ 1012 h 1017"/>
                <a:gd name="T72" fmla="*/ 812 w 1017"/>
                <a:gd name="T73" fmla="*/ 1014 h 1017"/>
                <a:gd name="T74" fmla="*/ 822 w 1017"/>
                <a:gd name="T75" fmla="*/ 1017 h 1017"/>
                <a:gd name="T76" fmla="*/ 826 w 1017"/>
                <a:gd name="T77" fmla="*/ 1017 h 1017"/>
                <a:gd name="T78" fmla="*/ 837 w 1017"/>
                <a:gd name="T79" fmla="*/ 1016 h 1017"/>
                <a:gd name="T80" fmla="*/ 846 w 1017"/>
                <a:gd name="T81" fmla="*/ 1012 h 1017"/>
                <a:gd name="T82" fmla="*/ 850 w 1017"/>
                <a:gd name="T83" fmla="*/ 1007 h 1017"/>
                <a:gd name="T84" fmla="*/ 855 w 1017"/>
                <a:gd name="T85" fmla="*/ 1000 h 1017"/>
                <a:gd name="T86" fmla="*/ 858 w 1017"/>
                <a:gd name="T87" fmla="*/ 990 h 1017"/>
                <a:gd name="T88" fmla="*/ 858 w 1017"/>
                <a:gd name="T89" fmla="*/ 981 h 1017"/>
                <a:gd name="T90" fmla="*/ 737 w 1017"/>
                <a:gd name="T91" fmla="*/ 616 h 1017"/>
                <a:gd name="T92" fmla="*/ 1005 w 1017"/>
                <a:gd name="T93" fmla="*/ 407 h 1017"/>
                <a:gd name="T94" fmla="*/ 1012 w 1017"/>
                <a:gd name="T95" fmla="*/ 399 h 1017"/>
                <a:gd name="T96" fmla="*/ 1016 w 1017"/>
                <a:gd name="T97" fmla="*/ 390 h 1017"/>
                <a:gd name="T98" fmla="*/ 1017 w 1017"/>
                <a:gd name="T99" fmla="*/ 381 h 1017"/>
                <a:gd name="T100" fmla="*/ 1016 w 1017"/>
                <a:gd name="T101" fmla="*/ 371 h 1017"/>
                <a:gd name="T102" fmla="*/ 124 w 1017"/>
                <a:gd name="T103" fmla="*/ 413 h 1017"/>
                <a:gd name="T104" fmla="*/ 302 w 1017"/>
                <a:gd name="T105" fmla="*/ 551 h 1017"/>
                <a:gd name="T106" fmla="*/ 766 w 1017"/>
                <a:gd name="T107" fmla="*/ 904 h 1017"/>
                <a:gd name="T108" fmla="*/ 527 w 1017"/>
                <a:gd name="T109" fmla="*/ 737 h 1017"/>
                <a:gd name="T110" fmla="*/ 518 w 1017"/>
                <a:gd name="T111" fmla="*/ 733 h 1017"/>
                <a:gd name="T112" fmla="*/ 509 w 1017"/>
                <a:gd name="T113" fmla="*/ 732 h 1017"/>
                <a:gd name="T114" fmla="*/ 504 w 1017"/>
                <a:gd name="T115" fmla="*/ 732 h 1017"/>
                <a:gd name="T116" fmla="*/ 495 w 1017"/>
                <a:gd name="T117" fmla="*/ 735 h 1017"/>
                <a:gd name="T118" fmla="*/ 251 w 1017"/>
                <a:gd name="T119" fmla="*/ 904 h 1017"/>
                <a:gd name="T120" fmla="*/ 766 w 1017"/>
                <a:gd name="T121" fmla="*/ 904 h 1017"/>
                <a:gd name="T122" fmla="*/ 670 w 1017"/>
                <a:gd name="T123" fmla="*/ 413 h 1017"/>
                <a:gd name="T124" fmla="*/ 716 w 1017"/>
                <a:gd name="T125" fmla="*/ 55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1016" y="371"/>
                  </a:moveTo>
                  <a:lnTo>
                    <a:pt x="1016" y="371"/>
                  </a:lnTo>
                  <a:lnTo>
                    <a:pt x="1014" y="367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1004" y="355"/>
                  </a:lnTo>
                  <a:lnTo>
                    <a:pt x="1000" y="353"/>
                  </a:lnTo>
                  <a:lnTo>
                    <a:pt x="996" y="351"/>
                  </a:lnTo>
                  <a:lnTo>
                    <a:pt x="990" y="350"/>
                  </a:lnTo>
                  <a:lnTo>
                    <a:pt x="986" y="350"/>
                  </a:lnTo>
                  <a:lnTo>
                    <a:pt x="648" y="350"/>
                  </a:lnTo>
                  <a:lnTo>
                    <a:pt x="539" y="21"/>
                  </a:lnTo>
                  <a:lnTo>
                    <a:pt x="539" y="21"/>
                  </a:lnTo>
                  <a:lnTo>
                    <a:pt x="537" y="17"/>
                  </a:lnTo>
                  <a:lnTo>
                    <a:pt x="534" y="13"/>
                  </a:lnTo>
                  <a:lnTo>
                    <a:pt x="531" y="8"/>
                  </a:lnTo>
                  <a:lnTo>
                    <a:pt x="527" y="5"/>
                  </a:lnTo>
                  <a:lnTo>
                    <a:pt x="523" y="3"/>
                  </a:lnTo>
                  <a:lnTo>
                    <a:pt x="518" y="1"/>
                  </a:lnTo>
                  <a:lnTo>
                    <a:pt x="514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499" y="1"/>
                  </a:lnTo>
                  <a:lnTo>
                    <a:pt x="495" y="3"/>
                  </a:lnTo>
                  <a:lnTo>
                    <a:pt x="490" y="5"/>
                  </a:lnTo>
                  <a:lnTo>
                    <a:pt x="486" y="8"/>
                  </a:lnTo>
                  <a:lnTo>
                    <a:pt x="483" y="13"/>
                  </a:lnTo>
                  <a:lnTo>
                    <a:pt x="481" y="17"/>
                  </a:lnTo>
                  <a:lnTo>
                    <a:pt x="479" y="21"/>
                  </a:lnTo>
                  <a:lnTo>
                    <a:pt x="369" y="350"/>
                  </a:lnTo>
                  <a:lnTo>
                    <a:pt x="31" y="350"/>
                  </a:lnTo>
                  <a:lnTo>
                    <a:pt x="31" y="350"/>
                  </a:lnTo>
                  <a:lnTo>
                    <a:pt x="27" y="350"/>
                  </a:lnTo>
                  <a:lnTo>
                    <a:pt x="21" y="351"/>
                  </a:lnTo>
                  <a:lnTo>
                    <a:pt x="17" y="353"/>
                  </a:lnTo>
                  <a:lnTo>
                    <a:pt x="13" y="355"/>
                  </a:lnTo>
                  <a:lnTo>
                    <a:pt x="10" y="358"/>
                  </a:lnTo>
                  <a:lnTo>
                    <a:pt x="6" y="363"/>
                  </a:lnTo>
                  <a:lnTo>
                    <a:pt x="3" y="367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75"/>
                  </a:lnTo>
                  <a:lnTo>
                    <a:pt x="0" y="381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5" y="399"/>
                  </a:lnTo>
                  <a:lnTo>
                    <a:pt x="9" y="403"/>
                  </a:lnTo>
                  <a:lnTo>
                    <a:pt x="12" y="407"/>
                  </a:lnTo>
                  <a:lnTo>
                    <a:pt x="280" y="616"/>
                  </a:lnTo>
                  <a:lnTo>
                    <a:pt x="160" y="975"/>
                  </a:lnTo>
                  <a:lnTo>
                    <a:pt x="160" y="975"/>
                  </a:lnTo>
                  <a:lnTo>
                    <a:pt x="159" y="981"/>
                  </a:lnTo>
                  <a:lnTo>
                    <a:pt x="159" y="986"/>
                  </a:lnTo>
                  <a:lnTo>
                    <a:pt x="159" y="990"/>
                  </a:lnTo>
                  <a:lnTo>
                    <a:pt x="160" y="996"/>
                  </a:lnTo>
                  <a:lnTo>
                    <a:pt x="162" y="1000"/>
                  </a:lnTo>
                  <a:lnTo>
                    <a:pt x="164" y="1004"/>
                  </a:lnTo>
                  <a:lnTo>
                    <a:pt x="167" y="1007"/>
                  </a:lnTo>
                  <a:lnTo>
                    <a:pt x="172" y="1012"/>
                  </a:lnTo>
                  <a:lnTo>
                    <a:pt x="172" y="1012"/>
                  </a:lnTo>
                  <a:lnTo>
                    <a:pt x="176" y="1014"/>
                  </a:lnTo>
                  <a:lnTo>
                    <a:pt x="180" y="1016"/>
                  </a:lnTo>
                  <a:lnTo>
                    <a:pt x="186" y="1017"/>
                  </a:lnTo>
                  <a:lnTo>
                    <a:pt x="190" y="1017"/>
                  </a:lnTo>
                  <a:lnTo>
                    <a:pt x="195" y="1017"/>
                  </a:lnTo>
                  <a:lnTo>
                    <a:pt x="200" y="1016"/>
                  </a:lnTo>
                  <a:lnTo>
                    <a:pt x="204" y="1014"/>
                  </a:lnTo>
                  <a:lnTo>
                    <a:pt x="209" y="1012"/>
                  </a:lnTo>
                  <a:lnTo>
                    <a:pt x="509" y="801"/>
                  </a:lnTo>
                  <a:lnTo>
                    <a:pt x="808" y="1012"/>
                  </a:lnTo>
                  <a:lnTo>
                    <a:pt x="808" y="1012"/>
                  </a:lnTo>
                  <a:lnTo>
                    <a:pt x="812" y="1014"/>
                  </a:lnTo>
                  <a:lnTo>
                    <a:pt x="818" y="1016"/>
                  </a:lnTo>
                  <a:lnTo>
                    <a:pt x="822" y="1017"/>
                  </a:lnTo>
                  <a:lnTo>
                    <a:pt x="826" y="1017"/>
                  </a:lnTo>
                  <a:lnTo>
                    <a:pt x="826" y="1017"/>
                  </a:lnTo>
                  <a:lnTo>
                    <a:pt x="832" y="1017"/>
                  </a:lnTo>
                  <a:lnTo>
                    <a:pt x="837" y="1016"/>
                  </a:lnTo>
                  <a:lnTo>
                    <a:pt x="841" y="1014"/>
                  </a:lnTo>
                  <a:lnTo>
                    <a:pt x="846" y="1012"/>
                  </a:lnTo>
                  <a:lnTo>
                    <a:pt x="846" y="1012"/>
                  </a:lnTo>
                  <a:lnTo>
                    <a:pt x="850" y="1007"/>
                  </a:lnTo>
                  <a:lnTo>
                    <a:pt x="853" y="1004"/>
                  </a:lnTo>
                  <a:lnTo>
                    <a:pt x="855" y="1000"/>
                  </a:lnTo>
                  <a:lnTo>
                    <a:pt x="857" y="996"/>
                  </a:lnTo>
                  <a:lnTo>
                    <a:pt x="858" y="990"/>
                  </a:lnTo>
                  <a:lnTo>
                    <a:pt x="858" y="986"/>
                  </a:lnTo>
                  <a:lnTo>
                    <a:pt x="858" y="981"/>
                  </a:lnTo>
                  <a:lnTo>
                    <a:pt x="857" y="975"/>
                  </a:lnTo>
                  <a:lnTo>
                    <a:pt x="737" y="616"/>
                  </a:lnTo>
                  <a:lnTo>
                    <a:pt x="1005" y="407"/>
                  </a:lnTo>
                  <a:lnTo>
                    <a:pt x="1005" y="407"/>
                  </a:lnTo>
                  <a:lnTo>
                    <a:pt x="1009" y="403"/>
                  </a:lnTo>
                  <a:lnTo>
                    <a:pt x="1012" y="399"/>
                  </a:lnTo>
                  <a:lnTo>
                    <a:pt x="1014" y="395"/>
                  </a:lnTo>
                  <a:lnTo>
                    <a:pt x="1016" y="390"/>
                  </a:lnTo>
                  <a:lnTo>
                    <a:pt x="1017" y="386"/>
                  </a:lnTo>
                  <a:lnTo>
                    <a:pt x="1017" y="381"/>
                  </a:lnTo>
                  <a:lnTo>
                    <a:pt x="1017" y="375"/>
                  </a:lnTo>
                  <a:lnTo>
                    <a:pt x="1016" y="371"/>
                  </a:lnTo>
                  <a:lnTo>
                    <a:pt x="1016" y="371"/>
                  </a:lnTo>
                  <a:close/>
                  <a:moveTo>
                    <a:pt x="124" y="413"/>
                  </a:moveTo>
                  <a:lnTo>
                    <a:pt x="348" y="413"/>
                  </a:lnTo>
                  <a:lnTo>
                    <a:pt x="302" y="551"/>
                  </a:lnTo>
                  <a:lnTo>
                    <a:pt x="124" y="413"/>
                  </a:lnTo>
                  <a:close/>
                  <a:moveTo>
                    <a:pt x="766" y="904"/>
                  </a:moveTo>
                  <a:lnTo>
                    <a:pt x="527" y="737"/>
                  </a:lnTo>
                  <a:lnTo>
                    <a:pt x="527" y="737"/>
                  </a:lnTo>
                  <a:lnTo>
                    <a:pt x="523" y="735"/>
                  </a:lnTo>
                  <a:lnTo>
                    <a:pt x="518" y="733"/>
                  </a:lnTo>
                  <a:lnTo>
                    <a:pt x="513" y="732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04" y="732"/>
                  </a:lnTo>
                  <a:lnTo>
                    <a:pt x="499" y="733"/>
                  </a:lnTo>
                  <a:lnTo>
                    <a:pt x="495" y="735"/>
                  </a:lnTo>
                  <a:lnTo>
                    <a:pt x="490" y="737"/>
                  </a:lnTo>
                  <a:lnTo>
                    <a:pt x="251" y="904"/>
                  </a:lnTo>
                  <a:lnTo>
                    <a:pt x="509" y="132"/>
                  </a:lnTo>
                  <a:lnTo>
                    <a:pt x="766" y="904"/>
                  </a:lnTo>
                  <a:close/>
                  <a:moveTo>
                    <a:pt x="716" y="551"/>
                  </a:moveTo>
                  <a:lnTo>
                    <a:pt x="670" y="413"/>
                  </a:lnTo>
                  <a:lnTo>
                    <a:pt x="893" y="413"/>
                  </a:lnTo>
                  <a:lnTo>
                    <a:pt x="716" y="55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小米兰亭_GB外压缩"/>
                <a:ea typeface="小米兰亭_GB外压缩"/>
                <a:cs typeface="+mn-cs"/>
              </a:endParaRPr>
            </a:p>
          </p:txBody>
        </p:sp>
      </p:grpSp>
      <p:cxnSp>
        <p:nvCxnSpPr>
          <p:cNvPr id="24" name="直接连接符 23" descr="e7d195523061f1c01ef2b70529884c179423570dbaad84926380ABC1F97BAEF0C8FC051856578EAB7874501A1FFE158C4981707381814BCC4D9A8E3554438DEE4FBCF5A5B4D2A8B0989AB57E8BAC65EB4239E624C52A06993E3A23BD4343C418D041B89F81054D2C74DDC55062A7F8012E71A615D47CB3339720E4AEBFEC677D5FA1EE0A9676DDB925ECFCD0E35A3A39"/>
          <p:cNvCxnSpPr/>
          <p:nvPr/>
        </p:nvCxnSpPr>
        <p:spPr>
          <a:xfrm>
            <a:off x="1300621" y="4792775"/>
            <a:ext cx="9522445" cy="0"/>
          </a:xfrm>
          <a:prstGeom prst="line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  <a:prstDash val="solid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 descr="e7d195523061f1c01ef2b70529884c179423570dbaad84926380ABC1F97BAEF0C8FC051856578EAB7874501A1FFE158C4981707381814BCC4D9A8E3554438DEE4FBCF5A5B4D2A8B0989AB57E8BAC65EB4239E624C52A06993E3A23BD4343C418D041B89F81054D2C74DDC55062A7F8012E71A615D47CB3339720E4AEBFEC677D5FA1EE0A9676DDB925ECFCD0E35A3A39"/>
          <p:cNvSpPr txBox="1"/>
          <p:nvPr/>
        </p:nvSpPr>
        <p:spPr>
          <a:xfrm>
            <a:off x="1182454" y="5005490"/>
            <a:ext cx="9827092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 spc="100">
                <a:solidFill>
                  <a:prstClr val="black">
                    <a:lumMod val="50000"/>
                    <a:lumOff val="50000"/>
                  </a:prst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方正正纤黑简体" panose="02000000000000000000" pitchFamily="2" charset="-122"/>
                <a:ea typeface="方正正纤黑简体" panose="02000000000000000000" pitchFamily="2" charset="-122"/>
                <a:cs typeface="+mn-ea"/>
                <a:sym typeface="+mn-lt"/>
              </a:rPr>
              <a:t>为客户提供有效服务，是我们工作的方向和价值评价的标尺，成就客户就是成就我们自己。为客户提供有效服务，是我们工作的方向和价值评价的标尺，成就客户就是成就我们自己。</a:t>
            </a:r>
            <a:endParaRPr kumimoji="0" lang="zh-CN" altLang="en-US" sz="1100" b="0" i="0" u="none" strike="noStrike" kern="1200" cap="none" spc="100" normalizeH="0" baseline="0" noProof="0" dirty="0">
              <a:ln>
                <a:noFill/>
              </a:ln>
              <a:solidFill>
                <a:srgbClr val="EED194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95072" y="1566759"/>
            <a:ext cx="2220595" cy="2218690"/>
            <a:chOff x="3595072" y="1566759"/>
            <a:chExt cx="2220595" cy="2218690"/>
          </a:xfrm>
        </p:grpSpPr>
        <p:sp>
          <p:nvSpPr>
            <p:cNvPr id="9" name="圆角矩形 8"/>
            <p:cNvSpPr/>
            <p:nvPr/>
          </p:nvSpPr>
          <p:spPr>
            <a:xfrm>
              <a:off x="3595072" y="1566759"/>
              <a:ext cx="2220595" cy="2218690"/>
            </a:xfrm>
            <a:prstGeom prst="roundRect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grpSp>
          <p:nvGrpSpPr>
            <p:cNvPr id="10" name="组合 15"/>
            <p:cNvGrpSpPr/>
            <p:nvPr/>
          </p:nvGrpSpPr>
          <p:grpSpPr>
            <a:xfrm>
              <a:off x="4258012" y="2338919"/>
              <a:ext cx="766445" cy="656590"/>
              <a:chOff x="8931824" y="4622801"/>
              <a:chExt cx="333375" cy="2857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" name="Freeform 890"/>
              <p:cNvSpPr>
                <a:spLocks noEditPoints="1"/>
              </p:cNvSpPr>
              <p:nvPr/>
            </p:nvSpPr>
            <p:spPr bwMode="auto">
              <a:xfrm>
                <a:off x="8931824" y="4622801"/>
                <a:ext cx="333375" cy="285750"/>
              </a:xfrm>
              <a:custGeom>
                <a:avLst/>
                <a:gdLst>
                  <a:gd name="T0" fmla="*/ 278 w 288"/>
                  <a:gd name="T1" fmla="*/ 0 h 246"/>
                  <a:gd name="T2" fmla="*/ 52 w 288"/>
                  <a:gd name="T3" fmla="*/ 0 h 246"/>
                  <a:gd name="T4" fmla="*/ 42 w 288"/>
                  <a:gd name="T5" fmla="*/ 10 h 246"/>
                  <a:gd name="T6" fmla="*/ 42 w 288"/>
                  <a:gd name="T7" fmla="*/ 43 h 246"/>
                  <a:gd name="T8" fmla="*/ 10 w 288"/>
                  <a:gd name="T9" fmla="*/ 43 h 246"/>
                  <a:gd name="T10" fmla="*/ 0 w 288"/>
                  <a:gd name="T11" fmla="*/ 53 h 246"/>
                  <a:gd name="T12" fmla="*/ 0 w 288"/>
                  <a:gd name="T13" fmla="*/ 219 h 246"/>
                  <a:gd name="T14" fmla="*/ 27 w 288"/>
                  <a:gd name="T15" fmla="*/ 246 h 246"/>
                  <a:gd name="T16" fmla="*/ 52 w 288"/>
                  <a:gd name="T17" fmla="*/ 246 h 246"/>
                  <a:gd name="T18" fmla="*/ 241 w 288"/>
                  <a:gd name="T19" fmla="*/ 246 h 246"/>
                  <a:gd name="T20" fmla="*/ 278 w 288"/>
                  <a:gd name="T21" fmla="*/ 246 h 246"/>
                  <a:gd name="T22" fmla="*/ 288 w 288"/>
                  <a:gd name="T23" fmla="*/ 236 h 246"/>
                  <a:gd name="T24" fmla="*/ 288 w 288"/>
                  <a:gd name="T25" fmla="*/ 10 h 246"/>
                  <a:gd name="T26" fmla="*/ 278 w 288"/>
                  <a:gd name="T27" fmla="*/ 0 h 246"/>
                  <a:gd name="T28" fmla="*/ 271 w 288"/>
                  <a:gd name="T29" fmla="*/ 229 h 246"/>
                  <a:gd name="T30" fmla="*/ 241 w 288"/>
                  <a:gd name="T31" fmla="*/ 229 h 246"/>
                  <a:gd name="T32" fmla="*/ 52 w 288"/>
                  <a:gd name="T33" fmla="*/ 229 h 246"/>
                  <a:gd name="T34" fmla="*/ 27 w 288"/>
                  <a:gd name="T35" fmla="*/ 229 h 246"/>
                  <a:gd name="T36" fmla="*/ 17 w 288"/>
                  <a:gd name="T37" fmla="*/ 219 h 246"/>
                  <a:gd name="T38" fmla="*/ 17 w 288"/>
                  <a:gd name="T39" fmla="*/ 60 h 246"/>
                  <a:gd name="T40" fmla="*/ 42 w 288"/>
                  <a:gd name="T41" fmla="*/ 60 h 246"/>
                  <a:gd name="T42" fmla="*/ 42 w 288"/>
                  <a:gd name="T43" fmla="*/ 214 h 246"/>
                  <a:gd name="T44" fmla="*/ 59 w 288"/>
                  <a:gd name="T45" fmla="*/ 214 h 246"/>
                  <a:gd name="T46" fmla="*/ 59 w 288"/>
                  <a:gd name="T47" fmla="*/ 60 h 246"/>
                  <a:gd name="T48" fmla="*/ 59 w 288"/>
                  <a:gd name="T49" fmla="*/ 60 h 246"/>
                  <a:gd name="T50" fmla="*/ 59 w 288"/>
                  <a:gd name="T51" fmla="*/ 43 h 246"/>
                  <a:gd name="T52" fmla="*/ 59 w 288"/>
                  <a:gd name="T53" fmla="*/ 17 h 246"/>
                  <a:gd name="T54" fmla="*/ 271 w 288"/>
                  <a:gd name="T55" fmla="*/ 17 h 246"/>
                  <a:gd name="T56" fmla="*/ 271 w 288"/>
                  <a:gd name="T57" fmla="*/ 229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246">
                    <a:moveTo>
                      <a:pt x="278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4" y="0"/>
                      <a:pt x="42" y="2"/>
                      <a:pt x="42" y="10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2" y="43"/>
                      <a:pt x="0" y="45"/>
                      <a:pt x="0" y="53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31"/>
                      <a:pt x="14" y="246"/>
                      <a:pt x="27" y="246"/>
                    </a:cubicBezTo>
                    <a:cubicBezTo>
                      <a:pt x="52" y="246"/>
                      <a:pt x="52" y="246"/>
                      <a:pt x="52" y="246"/>
                    </a:cubicBezTo>
                    <a:cubicBezTo>
                      <a:pt x="241" y="246"/>
                      <a:pt x="241" y="246"/>
                      <a:pt x="241" y="246"/>
                    </a:cubicBezTo>
                    <a:cubicBezTo>
                      <a:pt x="278" y="246"/>
                      <a:pt x="278" y="246"/>
                      <a:pt x="278" y="246"/>
                    </a:cubicBezTo>
                    <a:cubicBezTo>
                      <a:pt x="286" y="246"/>
                      <a:pt x="288" y="244"/>
                      <a:pt x="288" y="236"/>
                    </a:cubicBezTo>
                    <a:cubicBezTo>
                      <a:pt x="288" y="10"/>
                      <a:pt x="288" y="10"/>
                      <a:pt x="288" y="10"/>
                    </a:cubicBezTo>
                    <a:cubicBezTo>
                      <a:pt x="288" y="2"/>
                      <a:pt x="286" y="0"/>
                      <a:pt x="278" y="0"/>
                    </a:cubicBezTo>
                    <a:close/>
                    <a:moveTo>
                      <a:pt x="271" y="229"/>
                    </a:moveTo>
                    <a:cubicBezTo>
                      <a:pt x="241" y="229"/>
                      <a:pt x="241" y="229"/>
                      <a:pt x="241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27" y="229"/>
                      <a:pt x="27" y="229"/>
                      <a:pt x="27" y="229"/>
                    </a:cubicBezTo>
                    <a:cubicBezTo>
                      <a:pt x="24" y="229"/>
                      <a:pt x="17" y="222"/>
                      <a:pt x="17" y="21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214"/>
                      <a:pt x="42" y="214"/>
                      <a:pt x="42" y="214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271" y="17"/>
                      <a:pt x="271" y="17"/>
                      <a:pt x="271" y="17"/>
                    </a:cubicBezTo>
                    <a:lnTo>
                      <a:pt x="271" y="2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Rectangle 891"/>
              <p:cNvSpPr>
                <a:spLocks noChangeArrowheads="1"/>
              </p:cNvSpPr>
              <p:nvPr/>
            </p:nvSpPr>
            <p:spPr bwMode="auto">
              <a:xfrm>
                <a:off x="9031288" y="4668838"/>
                <a:ext cx="88900" cy="889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" name="Rectangle 892"/>
              <p:cNvSpPr>
                <a:spLocks noChangeArrowheads="1"/>
              </p:cNvSpPr>
              <p:nvPr/>
            </p:nvSpPr>
            <p:spPr bwMode="auto">
              <a:xfrm>
                <a:off x="9148763" y="4681538"/>
                <a:ext cx="73025" cy="142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Rectangle 893"/>
              <p:cNvSpPr>
                <a:spLocks noChangeArrowheads="1"/>
              </p:cNvSpPr>
              <p:nvPr/>
            </p:nvSpPr>
            <p:spPr bwMode="auto">
              <a:xfrm>
                <a:off x="9148763" y="4725988"/>
                <a:ext cx="73025" cy="158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Rectangle 894"/>
              <p:cNvSpPr>
                <a:spLocks noChangeArrowheads="1"/>
              </p:cNvSpPr>
              <p:nvPr/>
            </p:nvSpPr>
            <p:spPr bwMode="auto">
              <a:xfrm>
                <a:off x="9031288" y="4787901"/>
                <a:ext cx="190500" cy="142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Rectangle 895"/>
              <p:cNvSpPr>
                <a:spLocks noChangeArrowheads="1"/>
              </p:cNvSpPr>
              <p:nvPr/>
            </p:nvSpPr>
            <p:spPr bwMode="auto">
              <a:xfrm>
                <a:off x="9031288" y="4833938"/>
                <a:ext cx="190500" cy="158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9077027" y="1567394"/>
            <a:ext cx="2220595" cy="2218690"/>
            <a:chOff x="9077027" y="1567394"/>
            <a:chExt cx="2220595" cy="2218690"/>
          </a:xfrm>
        </p:grpSpPr>
        <p:sp>
          <p:nvSpPr>
            <p:cNvPr id="18" name="圆角矩形 17"/>
            <p:cNvSpPr/>
            <p:nvPr/>
          </p:nvSpPr>
          <p:spPr>
            <a:xfrm>
              <a:off x="9077027" y="1567394"/>
              <a:ext cx="2220595" cy="2218690"/>
            </a:xfrm>
            <a:prstGeom prst="roundRect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grpSp>
          <p:nvGrpSpPr>
            <p:cNvPr id="19" name="组合 22"/>
            <p:cNvGrpSpPr/>
            <p:nvPr/>
          </p:nvGrpSpPr>
          <p:grpSpPr>
            <a:xfrm>
              <a:off x="9844107" y="2330664"/>
              <a:ext cx="645795" cy="705485"/>
              <a:chOff x="930276" y="5935664"/>
              <a:chExt cx="306388" cy="334963"/>
            </a:xfrm>
            <a:solidFill>
              <a:sysClr val="window" lastClr="FFFFFF"/>
            </a:solidFill>
          </p:grpSpPr>
          <p:sp>
            <p:nvSpPr>
              <p:cNvPr id="20" name="Freeform 665"/>
              <p:cNvSpPr/>
              <p:nvPr/>
            </p:nvSpPr>
            <p:spPr bwMode="auto">
              <a:xfrm>
                <a:off x="930276" y="5935664"/>
                <a:ext cx="306388" cy="236538"/>
              </a:xfrm>
              <a:custGeom>
                <a:avLst/>
                <a:gdLst>
                  <a:gd name="T0" fmla="*/ 179 w 193"/>
                  <a:gd name="T1" fmla="*/ 54 h 149"/>
                  <a:gd name="T2" fmla="*/ 193 w 193"/>
                  <a:gd name="T3" fmla="*/ 0 h 149"/>
                  <a:gd name="T4" fmla="*/ 138 w 193"/>
                  <a:gd name="T5" fmla="*/ 13 h 149"/>
                  <a:gd name="T6" fmla="*/ 152 w 193"/>
                  <a:gd name="T7" fmla="*/ 27 h 149"/>
                  <a:gd name="T8" fmla="*/ 99 w 193"/>
                  <a:gd name="T9" fmla="*/ 79 h 149"/>
                  <a:gd name="T10" fmla="*/ 77 w 193"/>
                  <a:gd name="T11" fmla="*/ 57 h 149"/>
                  <a:gd name="T12" fmla="*/ 0 w 193"/>
                  <a:gd name="T13" fmla="*/ 134 h 149"/>
                  <a:gd name="T14" fmla="*/ 15 w 193"/>
                  <a:gd name="T15" fmla="*/ 149 h 149"/>
                  <a:gd name="T16" fmla="*/ 15 w 193"/>
                  <a:gd name="T17" fmla="*/ 149 h 149"/>
                  <a:gd name="T18" fmla="*/ 77 w 193"/>
                  <a:gd name="T19" fmla="*/ 87 h 149"/>
                  <a:gd name="T20" fmla="*/ 99 w 193"/>
                  <a:gd name="T21" fmla="*/ 108 h 149"/>
                  <a:gd name="T22" fmla="*/ 167 w 193"/>
                  <a:gd name="T23" fmla="*/ 41 h 149"/>
                  <a:gd name="T24" fmla="*/ 179 w 193"/>
                  <a:gd name="T25" fmla="*/ 5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49">
                    <a:moveTo>
                      <a:pt x="179" y="54"/>
                    </a:moveTo>
                    <a:lnTo>
                      <a:pt x="193" y="0"/>
                    </a:lnTo>
                    <a:lnTo>
                      <a:pt x="138" y="13"/>
                    </a:lnTo>
                    <a:lnTo>
                      <a:pt x="152" y="27"/>
                    </a:lnTo>
                    <a:lnTo>
                      <a:pt x="99" y="79"/>
                    </a:lnTo>
                    <a:lnTo>
                      <a:pt x="77" y="57"/>
                    </a:lnTo>
                    <a:lnTo>
                      <a:pt x="0" y="134"/>
                    </a:lnTo>
                    <a:lnTo>
                      <a:pt x="15" y="149"/>
                    </a:lnTo>
                    <a:lnTo>
                      <a:pt x="15" y="149"/>
                    </a:lnTo>
                    <a:lnTo>
                      <a:pt x="77" y="87"/>
                    </a:lnTo>
                    <a:lnTo>
                      <a:pt x="99" y="108"/>
                    </a:lnTo>
                    <a:lnTo>
                      <a:pt x="167" y="41"/>
                    </a:lnTo>
                    <a:lnTo>
                      <a:pt x="179" y="5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" name="Rectangle 666"/>
              <p:cNvSpPr>
                <a:spLocks noChangeArrowheads="1"/>
              </p:cNvSpPr>
              <p:nvPr/>
            </p:nvSpPr>
            <p:spPr bwMode="auto">
              <a:xfrm>
                <a:off x="957264" y="6189664"/>
                <a:ext cx="44450" cy="8096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" name="Rectangle 667"/>
              <p:cNvSpPr>
                <a:spLocks noChangeArrowheads="1"/>
              </p:cNvSpPr>
              <p:nvPr/>
            </p:nvSpPr>
            <p:spPr bwMode="auto">
              <a:xfrm>
                <a:off x="1030289" y="6149976"/>
                <a:ext cx="44450" cy="1206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" name="Rectangle 668"/>
              <p:cNvSpPr>
                <a:spLocks noChangeArrowheads="1"/>
              </p:cNvSpPr>
              <p:nvPr/>
            </p:nvSpPr>
            <p:spPr bwMode="auto">
              <a:xfrm>
                <a:off x="1104901" y="6110289"/>
                <a:ext cx="44450" cy="1603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" name="Rectangle 669"/>
              <p:cNvSpPr>
                <a:spLocks noChangeArrowheads="1"/>
              </p:cNvSpPr>
              <p:nvPr/>
            </p:nvSpPr>
            <p:spPr bwMode="auto">
              <a:xfrm>
                <a:off x="1177926" y="6070601"/>
                <a:ext cx="44450" cy="2000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25" name="组合 24" descr="e7d195523061f1c01ef2b70529884c179423570dbaad84926380ABC1F97BAEF0C8FC051856578EAB7874501A1FFE158C4981707381814BCC4D9A8E3554438DEE4FBCF5A5B4D2A8B0989AB57E8BAC65EB4296866B0613D8F708728BCE436A17940A1587C09BBDA0DC8EAA1E4481B0942FE8115609AB57B7BBFE31F7DA206F31FC8717C7E7E69374D24673077066809484"/>
          <p:cNvGrpSpPr/>
          <p:nvPr/>
        </p:nvGrpSpPr>
        <p:grpSpPr>
          <a:xfrm>
            <a:off x="897592" y="1533104"/>
            <a:ext cx="2218690" cy="2218690"/>
            <a:chOff x="2024" y="4208"/>
            <a:chExt cx="3494" cy="3494"/>
          </a:xfrm>
          <a:solidFill>
            <a:srgbClr val="0070C0"/>
          </a:solidFill>
        </p:grpSpPr>
        <p:sp>
          <p:nvSpPr>
            <p:cNvPr id="26" name="圆角矩形 25"/>
            <p:cNvSpPr/>
            <p:nvPr/>
          </p:nvSpPr>
          <p:spPr>
            <a:xfrm>
              <a:off x="2024" y="4208"/>
              <a:ext cx="3495" cy="3495"/>
            </a:xfrm>
            <a:prstGeom prst="roundRect">
              <a:avLst/>
            </a:prstGeom>
            <a:noFill/>
            <a:ln w="25400" cap="flat" cmpd="sng" algn="ctr">
              <a:solidFill>
                <a:srgbClr val="EED194"/>
              </a:solidFill>
              <a:prstDash val="solid"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802"/>
            <p:cNvSpPr>
              <a:spLocks noEditPoints="1"/>
            </p:cNvSpPr>
            <p:nvPr/>
          </p:nvSpPr>
          <p:spPr>
            <a:xfrm>
              <a:off x="3211" y="5422"/>
              <a:ext cx="1119" cy="1173"/>
            </a:xfrm>
            <a:custGeom>
              <a:avLst/>
              <a:gdLst>
                <a:gd name="txL" fmla="*/ 0 w 274"/>
                <a:gd name="txT" fmla="*/ 0 h 288"/>
                <a:gd name="txR" fmla="*/ 274 w 274"/>
                <a:gd name="txB" fmla="*/ 288 h 288"/>
              </a:gdLst>
              <a:ahLst/>
              <a:cxnLst>
                <a:cxn ang="0">
                  <a:pos x="426398" y="216587"/>
                </a:cxn>
                <a:cxn ang="0">
                  <a:pos x="495055" y="167855"/>
                </a:cxn>
                <a:cxn ang="0">
                  <a:pos x="451692" y="92049"/>
                </a:cxn>
                <a:cxn ang="0">
                  <a:pos x="372195" y="126342"/>
                </a:cxn>
                <a:cxn ang="0">
                  <a:pos x="299924" y="84830"/>
                </a:cxn>
                <a:cxn ang="0">
                  <a:pos x="290890" y="0"/>
                </a:cxn>
                <a:cxn ang="0">
                  <a:pos x="204165" y="0"/>
                </a:cxn>
                <a:cxn ang="0">
                  <a:pos x="195131" y="84830"/>
                </a:cxn>
                <a:cxn ang="0">
                  <a:pos x="121054" y="126342"/>
                </a:cxn>
                <a:cxn ang="0">
                  <a:pos x="43362" y="92049"/>
                </a:cxn>
                <a:cxn ang="0">
                  <a:pos x="0" y="167855"/>
                </a:cxn>
                <a:cxn ang="0">
                  <a:pos x="68657" y="216587"/>
                </a:cxn>
                <a:cxn ang="0">
                  <a:pos x="68657" y="303221"/>
                </a:cxn>
                <a:cxn ang="0">
                  <a:pos x="0" y="351953"/>
                </a:cxn>
                <a:cxn ang="0">
                  <a:pos x="43362" y="427759"/>
                </a:cxn>
                <a:cxn ang="0">
                  <a:pos x="122860" y="393466"/>
                </a:cxn>
                <a:cxn ang="0">
                  <a:pos x="195131" y="434978"/>
                </a:cxn>
                <a:cxn ang="0">
                  <a:pos x="204165" y="519808"/>
                </a:cxn>
                <a:cxn ang="0">
                  <a:pos x="290890" y="519808"/>
                </a:cxn>
                <a:cxn ang="0">
                  <a:pos x="299924" y="434978"/>
                </a:cxn>
                <a:cxn ang="0">
                  <a:pos x="372195" y="393466"/>
                </a:cxn>
                <a:cxn ang="0">
                  <a:pos x="451692" y="427759"/>
                </a:cxn>
                <a:cxn ang="0">
                  <a:pos x="495055" y="351953"/>
                </a:cxn>
                <a:cxn ang="0">
                  <a:pos x="426398" y="303221"/>
                </a:cxn>
                <a:cxn ang="0">
                  <a:pos x="426398" y="216587"/>
                </a:cxn>
                <a:cxn ang="0">
                  <a:pos x="285470" y="324880"/>
                </a:cxn>
                <a:cxn ang="0">
                  <a:pos x="209585" y="324880"/>
                </a:cxn>
                <a:cxn ang="0">
                  <a:pos x="173450" y="259904"/>
                </a:cxn>
                <a:cxn ang="0">
                  <a:pos x="209585" y="194928"/>
                </a:cxn>
                <a:cxn ang="0">
                  <a:pos x="285470" y="194928"/>
                </a:cxn>
                <a:cxn ang="0">
                  <a:pos x="323412" y="259904"/>
                </a:cxn>
                <a:cxn ang="0">
                  <a:pos x="285470" y="324880"/>
                </a:cxn>
              </a:cxnLst>
              <a:rect l="txL" t="txT" r="txR" b="tx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rgbClr val="FFE085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8" name="组合 27" descr="e7d195523061f1c01ef2b70529884c179423570dbaad84926380ABC1F97BAEF0C8FC051856578EAB7874501A1FFE158C4981707381814BCC4D9A8E3554438DEE4FBCF5A5B4D2A8B0989AB57E8BAC65EB4296866B0613D8F708728BCE436A17940A1587C09BBDA0DC8EAA1E4481B0942FE8115609AB57B7BBFE31F7DA206F31FC8717C7E7E69374D24673077066809484"/>
          <p:cNvGrpSpPr/>
          <p:nvPr/>
        </p:nvGrpSpPr>
        <p:grpSpPr>
          <a:xfrm>
            <a:off x="6294457" y="1568664"/>
            <a:ext cx="2218690" cy="2218690"/>
            <a:chOff x="9852" y="4209"/>
            <a:chExt cx="3494" cy="3494"/>
          </a:xfrm>
          <a:solidFill>
            <a:srgbClr val="0070C0"/>
          </a:solidFill>
        </p:grpSpPr>
        <p:sp>
          <p:nvSpPr>
            <p:cNvPr id="29" name="圆角矩形 28"/>
            <p:cNvSpPr/>
            <p:nvPr/>
          </p:nvSpPr>
          <p:spPr>
            <a:xfrm>
              <a:off x="9852" y="4209"/>
              <a:ext cx="3495" cy="3495"/>
            </a:xfrm>
            <a:prstGeom prst="roundRect">
              <a:avLst/>
            </a:prstGeom>
            <a:noFill/>
            <a:ln w="25400" cap="flat" cmpd="sng" algn="ctr">
              <a:solidFill>
                <a:srgbClr val="EED194"/>
              </a:solidFill>
              <a:prstDash val="solid"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D194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30" name="组合 32"/>
            <p:cNvGrpSpPr/>
            <p:nvPr/>
          </p:nvGrpSpPr>
          <p:grpSpPr>
            <a:xfrm>
              <a:off x="10941" y="5497"/>
              <a:ext cx="1316" cy="1007"/>
              <a:chOff x="4260851" y="2633664"/>
              <a:chExt cx="331788" cy="254000"/>
            </a:xfrm>
            <a:grpFill/>
          </p:grpSpPr>
          <p:sp>
            <p:nvSpPr>
              <p:cNvPr id="31" name="Freeform 819"/>
              <p:cNvSpPr>
                <a:spLocks noEditPoints="1"/>
              </p:cNvSpPr>
              <p:nvPr/>
            </p:nvSpPr>
            <p:spPr bwMode="auto">
              <a:xfrm>
                <a:off x="4297364" y="2633664"/>
                <a:ext cx="260350" cy="174625"/>
              </a:xfrm>
              <a:custGeom>
                <a:avLst/>
                <a:gdLst>
                  <a:gd name="T0" fmla="*/ 225 w 225"/>
                  <a:gd name="T1" fmla="*/ 13 h 150"/>
                  <a:gd name="T2" fmla="*/ 212 w 225"/>
                  <a:gd name="T3" fmla="*/ 0 h 150"/>
                  <a:gd name="T4" fmla="*/ 13 w 225"/>
                  <a:gd name="T5" fmla="*/ 0 h 150"/>
                  <a:gd name="T6" fmla="*/ 0 w 225"/>
                  <a:gd name="T7" fmla="*/ 13 h 150"/>
                  <a:gd name="T8" fmla="*/ 0 w 225"/>
                  <a:gd name="T9" fmla="*/ 150 h 150"/>
                  <a:gd name="T10" fmla="*/ 225 w 225"/>
                  <a:gd name="T11" fmla="*/ 150 h 150"/>
                  <a:gd name="T12" fmla="*/ 225 w 225"/>
                  <a:gd name="T13" fmla="*/ 13 h 150"/>
                  <a:gd name="T14" fmla="*/ 207 w 225"/>
                  <a:gd name="T15" fmla="*/ 132 h 150"/>
                  <a:gd name="T16" fmla="*/ 18 w 225"/>
                  <a:gd name="T17" fmla="*/ 132 h 150"/>
                  <a:gd name="T18" fmla="*/ 18 w 225"/>
                  <a:gd name="T19" fmla="*/ 19 h 150"/>
                  <a:gd name="T20" fmla="*/ 207 w 225"/>
                  <a:gd name="T21" fmla="*/ 19 h 150"/>
                  <a:gd name="T22" fmla="*/ 207 w 225"/>
                  <a:gd name="T23" fmla="*/ 13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5" h="150">
                    <a:moveTo>
                      <a:pt x="225" y="13"/>
                    </a:moveTo>
                    <a:cubicBezTo>
                      <a:pt x="225" y="4"/>
                      <a:pt x="221" y="0"/>
                      <a:pt x="2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4" y="0"/>
                      <a:pt x="0" y="4"/>
                      <a:pt x="0" y="13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225" y="150"/>
                      <a:pt x="225" y="150"/>
                      <a:pt x="225" y="150"/>
                    </a:cubicBezTo>
                    <a:lnTo>
                      <a:pt x="225" y="13"/>
                    </a:lnTo>
                    <a:close/>
                    <a:moveTo>
                      <a:pt x="207" y="132"/>
                    </a:moveTo>
                    <a:cubicBezTo>
                      <a:pt x="18" y="132"/>
                      <a:pt x="18" y="132"/>
                      <a:pt x="18" y="132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07" y="19"/>
                      <a:pt x="207" y="19"/>
                      <a:pt x="207" y="19"/>
                    </a:cubicBezTo>
                    <a:lnTo>
                      <a:pt x="207" y="132"/>
                    </a:lnTo>
                    <a:close/>
                  </a:path>
                </a:pathLst>
              </a:custGeom>
              <a:solidFill>
                <a:srgbClr val="EED19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2" name="Freeform 820"/>
              <p:cNvSpPr>
                <a:spLocks noEditPoints="1"/>
              </p:cNvSpPr>
              <p:nvPr/>
            </p:nvSpPr>
            <p:spPr bwMode="auto">
              <a:xfrm>
                <a:off x="4260851" y="2822576"/>
                <a:ext cx="331788" cy="38100"/>
              </a:xfrm>
              <a:custGeom>
                <a:avLst/>
                <a:gdLst>
                  <a:gd name="T0" fmla="*/ 187 w 209"/>
                  <a:gd name="T1" fmla="*/ 0 h 24"/>
                  <a:gd name="T2" fmla="*/ 23 w 209"/>
                  <a:gd name="T3" fmla="*/ 0 h 24"/>
                  <a:gd name="T4" fmla="*/ 0 w 209"/>
                  <a:gd name="T5" fmla="*/ 24 h 24"/>
                  <a:gd name="T6" fmla="*/ 209 w 209"/>
                  <a:gd name="T7" fmla="*/ 24 h 24"/>
                  <a:gd name="T8" fmla="*/ 187 w 209"/>
                  <a:gd name="T9" fmla="*/ 0 h 24"/>
                  <a:gd name="T10" fmla="*/ 80 w 209"/>
                  <a:gd name="T11" fmla="*/ 17 h 24"/>
                  <a:gd name="T12" fmla="*/ 89 w 209"/>
                  <a:gd name="T13" fmla="*/ 8 h 24"/>
                  <a:gd name="T14" fmla="*/ 121 w 209"/>
                  <a:gd name="T15" fmla="*/ 8 h 24"/>
                  <a:gd name="T16" fmla="*/ 129 w 209"/>
                  <a:gd name="T17" fmla="*/ 17 h 24"/>
                  <a:gd name="T18" fmla="*/ 80 w 209"/>
                  <a:gd name="T19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24">
                    <a:moveTo>
                      <a:pt x="187" y="0"/>
                    </a:moveTo>
                    <a:lnTo>
                      <a:pt x="23" y="0"/>
                    </a:lnTo>
                    <a:lnTo>
                      <a:pt x="0" y="24"/>
                    </a:lnTo>
                    <a:lnTo>
                      <a:pt x="209" y="24"/>
                    </a:lnTo>
                    <a:lnTo>
                      <a:pt x="187" y="0"/>
                    </a:lnTo>
                    <a:close/>
                    <a:moveTo>
                      <a:pt x="80" y="17"/>
                    </a:moveTo>
                    <a:lnTo>
                      <a:pt x="89" y="8"/>
                    </a:lnTo>
                    <a:lnTo>
                      <a:pt x="121" y="8"/>
                    </a:lnTo>
                    <a:lnTo>
                      <a:pt x="129" y="17"/>
                    </a:lnTo>
                    <a:lnTo>
                      <a:pt x="80" y="17"/>
                    </a:lnTo>
                    <a:close/>
                  </a:path>
                </a:pathLst>
              </a:custGeom>
              <a:solidFill>
                <a:srgbClr val="FFE0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3" name="Freeform 821"/>
              <p:cNvSpPr/>
              <p:nvPr/>
            </p:nvSpPr>
            <p:spPr bwMode="auto">
              <a:xfrm>
                <a:off x="4260851" y="2874964"/>
                <a:ext cx="331788" cy="12700"/>
              </a:xfrm>
              <a:custGeom>
                <a:avLst/>
                <a:gdLst>
                  <a:gd name="T0" fmla="*/ 9 w 286"/>
                  <a:gd name="T1" fmla="*/ 12 h 12"/>
                  <a:gd name="T2" fmla="*/ 277 w 286"/>
                  <a:gd name="T3" fmla="*/ 12 h 12"/>
                  <a:gd name="T4" fmla="*/ 286 w 286"/>
                  <a:gd name="T5" fmla="*/ 0 h 12"/>
                  <a:gd name="T6" fmla="*/ 0 w 286"/>
                  <a:gd name="T7" fmla="*/ 0 h 12"/>
                  <a:gd name="T8" fmla="*/ 9 w 28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6" h="12">
                    <a:moveTo>
                      <a:pt x="9" y="12"/>
                    </a:moveTo>
                    <a:cubicBezTo>
                      <a:pt x="20" y="12"/>
                      <a:pt x="269" y="12"/>
                      <a:pt x="277" y="12"/>
                    </a:cubicBezTo>
                    <a:cubicBezTo>
                      <a:pt x="286" y="12"/>
                      <a:pt x="286" y="0"/>
                      <a:pt x="2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2"/>
                      <a:pt x="9" y="12"/>
                    </a:cubicBezTo>
                    <a:close/>
                  </a:path>
                </a:pathLst>
              </a:custGeom>
              <a:solidFill>
                <a:srgbClr val="EED19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ED194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1" name="TextBox 34"/>
          <p:cNvSpPr txBox="1"/>
          <p:nvPr/>
        </p:nvSpPr>
        <p:spPr>
          <a:xfrm>
            <a:off x="1113672" y="3896386"/>
            <a:ext cx="178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关键文本</a:t>
            </a:r>
            <a:endParaRPr lang="zh-CN" altLang="en-US" b="1" dirty="0">
              <a:gradFill>
                <a:gsLst>
                  <a:gs pos="100000">
                    <a:srgbClr val="E6C08B"/>
                  </a:gs>
                  <a:gs pos="0">
                    <a:srgbClr val="E6C08B"/>
                  </a:gs>
                  <a:gs pos="55000">
                    <a:srgbClr val="C29042"/>
                  </a:gs>
                </a:gsLst>
                <a:lin ang="30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21611" y="4265718"/>
            <a:ext cx="2195306" cy="1603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</a:t>
            </a:r>
            <a:r>
              <a:rPr lang="zh-CN" altLang="en-US" sz="1200" dirty="0" smtClean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文字。您</a:t>
            </a:r>
            <a:r>
              <a:rPr lang="zh-CN" altLang="en-US" sz="12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的内容打在这里，或者通过复制您的文本后，在此框中选择粘贴，并选择只保留文字</a:t>
            </a:r>
            <a:endParaRPr lang="zh-CN" altLang="en-US" sz="1200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3" name="TextBox 34"/>
          <p:cNvSpPr txBox="1"/>
          <p:nvPr/>
        </p:nvSpPr>
        <p:spPr>
          <a:xfrm>
            <a:off x="3785477" y="3896386"/>
            <a:ext cx="178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关键文本</a:t>
            </a:r>
            <a:endParaRPr lang="zh-CN" altLang="en-US" b="1" dirty="0">
              <a:gradFill>
                <a:gsLst>
                  <a:gs pos="100000">
                    <a:srgbClr val="E6C08B"/>
                  </a:gs>
                  <a:gs pos="0">
                    <a:srgbClr val="E6C08B"/>
                  </a:gs>
                  <a:gs pos="55000">
                    <a:srgbClr val="C29042"/>
                  </a:gs>
                </a:gsLst>
                <a:lin ang="30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593416" y="4265718"/>
            <a:ext cx="2195306" cy="1603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</a:t>
            </a:r>
            <a:r>
              <a:rPr lang="zh-CN" altLang="en-US" sz="1200" dirty="0" smtClean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文字。您</a:t>
            </a:r>
            <a:r>
              <a:rPr lang="zh-CN" altLang="en-US" sz="12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的内容打在这里，或者通过复制您的文本后，在此框中选择粘贴，并选择只保留文字</a:t>
            </a:r>
            <a:endParaRPr lang="zh-CN" altLang="en-US" sz="1200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TextBox 34"/>
          <p:cNvSpPr txBox="1"/>
          <p:nvPr/>
        </p:nvSpPr>
        <p:spPr>
          <a:xfrm>
            <a:off x="6486518" y="3896386"/>
            <a:ext cx="178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关键文本</a:t>
            </a:r>
            <a:endParaRPr lang="zh-CN" altLang="en-US" b="1" dirty="0">
              <a:gradFill>
                <a:gsLst>
                  <a:gs pos="100000">
                    <a:srgbClr val="E6C08B"/>
                  </a:gs>
                  <a:gs pos="0">
                    <a:srgbClr val="E6C08B"/>
                  </a:gs>
                  <a:gs pos="55000">
                    <a:srgbClr val="C29042"/>
                  </a:gs>
                </a:gsLst>
                <a:lin ang="30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294457" y="4265718"/>
            <a:ext cx="2195306" cy="1603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</a:t>
            </a:r>
            <a:r>
              <a:rPr lang="zh-CN" altLang="en-US" sz="1200" dirty="0" smtClean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文字。您</a:t>
            </a:r>
            <a:r>
              <a:rPr lang="zh-CN" altLang="en-US" sz="12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的内容打在这里，或者通过复制您的文本后，在此框中选择粘贴，并选择只保留文字</a:t>
            </a:r>
            <a:endParaRPr lang="zh-CN" altLang="en-US" sz="1200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7" name="TextBox 34"/>
          <p:cNvSpPr txBox="1"/>
          <p:nvPr/>
        </p:nvSpPr>
        <p:spPr>
          <a:xfrm>
            <a:off x="9379620" y="3896386"/>
            <a:ext cx="178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关键文本</a:t>
            </a:r>
            <a:endParaRPr lang="zh-CN" altLang="en-US" b="1" dirty="0">
              <a:gradFill>
                <a:gsLst>
                  <a:gs pos="100000">
                    <a:srgbClr val="E6C08B"/>
                  </a:gs>
                  <a:gs pos="0">
                    <a:srgbClr val="E6C08B"/>
                  </a:gs>
                  <a:gs pos="55000">
                    <a:srgbClr val="C29042"/>
                  </a:gs>
                </a:gsLst>
                <a:lin ang="30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87559" y="4265718"/>
            <a:ext cx="2195306" cy="1603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</a:t>
            </a:r>
            <a:r>
              <a:rPr lang="zh-CN" altLang="en-US" sz="1200" dirty="0" smtClean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文字。您</a:t>
            </a:r>
            <a:r>
              <a:rPr lang="zh-CN" altLang="en-US" sz="12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的内容打在这里，或者通过复制您的文本后，在此框中选择粘贴，并选择只保留文字</a:t>
            </a:r>
            <a:endParaRPr lang="zh-CN" altLang="en-US" sz="1200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7757" y="1978606"/>
            <a:ext cx="973344" cy="2371403"/>
            <a:chOff x="5214870" y="4432550"/>
            <a:chExt cx="1930388" cy="4713915"/>
          </a:xfrm>
        </p:grpSpPr>
        <p:grpSp>
          <p:nvGrpSpPr>
            <p:cNvPr id="3" name="Group 107"/>
            <p:cNvGrpSpPr/>
            <p:nvPr/>
          </p:nvGrpSpPr>
          <p:grpSpPr>
            <a:xfrm>
              <a:off x="5357621" y="5380080"/>
              <a:ext cx="1656513" cy="3138523"/>
              <a:chOff x="5357621" y="6262550"/>
              <a:chExt cx="1656513" cy="2077813"/>
            </a:xfrm>
            <a:solidFill>
              <a:schemeClr val="accent2"/>
            </a:solidFill>
          </p:grpSpPr>
          <p:sp>
            <p:nvSpPr>
              <p:cNvPr id="6" name="Freeform 303"/>
              <p:cNvSpPr>
                <a:spLocks noChangeArrowheads="1"/>
              </p:cNvSpPr>
              <p:nvPr/>
            </p:nvSpPr>
            <p:spPr bwMode="auto">
              <a:xfrm>
                <a:off x="6258531" y="6262550"/>
                <a:ext cx="755603" cy="2077813"/>
              </a:xfrm>
              <a:custGeom>
                <a:avLst/>
                <a:gdLst>
                  <a:gd name="T0" fmla="*/ 0 w 274"/>
                  <a:gd name="T1" fmla="*/ 0 h 675"/>
                  <a:gd name="T2" fmla="*/ 0 w 274"/>
                  <a:gd name="T3" fmla="*/ 674 h 675"/>
                  <a:gd name="T4" fmla="*/ 273 w 274"/>
                  <a:gd name="T5" fmla="*/ 674 h 675"/>
                  <a:gd name="T6" fmla="*/ 0 w 274"/>
                  <a:gd name="T7" fmla="*/ 0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675">
                    <a:moveTo>
                      <a:pt x="0" y="0"/>
                    </a:moveTo>
                    <a:lnTo>
                      <a:pt x="0" y="674"/>
                    </a:lnTo>
                    <a:lnTo>
                      <a:pt x="273" y="67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  <p:sp>
            <p:nvSpPr>
              <p:cNvPr id="7" name="Freeform 304"/>
              <p:cNvSpPr>
                <a:spLocks noChangeArrowheads="1"/>
              </p:cNvSpPr>
              <p:nvPr/>
            </p:nvSpPr>
            <p:spPr bwMode="auto">
              <a:xfrm>
                <a:off x="5357621" y="6262550"/>
                <a:ext cx="755603" cy="2077813"/>
              </a:xfrm>
              <a:custGeom>
                <a:avLst/>
                <a:gdLst>
                  <a:gd name="T0" fmla="*/ 0 w 274"/>
                  <a:gd name="T1" fmla="*/ 674 h 675"/>
                  <a:gd name="T2" fmla="*/ 273 w 274"/>
                  <a:gd name="T3" fmla="*/ 674 h 675"/>
                  <a:gd name="T4" fmla="*/ 273 w 274"/>
                  <a:gd name="T5" fmla="*/ 0 h 675"/>
                  <a:gd name="T6" fmla="*/ 0 w 274"/>
                  <a:gd name="T7" fmla="*/ 674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675">
                    <a:moveTo>
                      <a:pt x="0" y="674"/>
                    </a:moveTo>
                    <a:lnTo>
                      <a:pt x="273" y="674"/>
                    </a:lnTo>
                    <a:lnTo>
                      <a:pt x="273" y="0"/>
                    </a:lnTo>
                    <a:lnTo>
                      <a:pt x="0" y="674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4" name="TextBox 6"/>
            <p:cNvSpPr txBox="1"/>
            <p:nvPr/>
          </p:nvSpPr>
          <p:spPr>
            <a:xfrm>
              <a:off x="5441094" y="4432550"/>
              <a:ext cx="1501200" cy="866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3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72%</a:t>
              </a:r>
              <a:endParaRPr lang="en-US" sz="2235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TextBox 7"/>
            <p:cNvSpPr txBox="1"/>
            <p:nvPr/>
          </p:nvSpPr>
          <p:spPr>
            <a:xfrm>
              <a:off x="5214870" y="8522171"/>
              <a:ext cx="1930388" cy="62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40" b="1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February</a:t>
              </a:r>
              <a:endParaRPr lang="id-ID" sz="1440" b="1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8" name="Group 4"/>
          <p:cNvGrpSpPr/>
          <p:nvPr/>
        </p:nvGrpSpPr>
        <p:grpSpPr>
          <a:xfrm>
            <a:off x="3800826" y="2439117"/>
            <a:ext cx="835250" cy="1910892"/>
            <a:chOff x="7362876" y="5347960"/>
            <a:chExt cx="1656514" cy="3798504"/>
          </a:xfrm>
        </p:grpSpPr>
        <p:grpSp>
          <p:nvGrpSpPr>
            <p:cNvPr id="9" name="Group 110"/>
            <p:cNvGrpSpPr/>
            <p:nvPr/>
          </p:nvGrpSpPr>
          <p:grpSpPr>
            <a:xfrm>
              <a:off x="7362876" y="6272888"/>
              <a:ext cx="1656514" cy="2260235"/>
              <a:chOff x="7362876" y="5201840"/>
              <a:chExt cx="1656514" cy="3153043"/>
            </a:xfrm>
            <a:solidFill>
              <a:schemeClr val="accent3"/>
            </a:solidFill>
          </p:grpSpPr>
          <p:sp>
            <p:nvSpPr>
              <p:cNvPr id="12" name="Freeform 305"/>
              <p:cNvSpPr>
                <a:spLocks noChangeArrowheads="1"/>
              </p:cNvSpPr>
              <p:nvPr/>
            </p:nvSpPr>
            <p:spPr bwMode="auto">
              <a:xfrm>
                <a:off x="8263787" y="5201840"/>
                <a:ext cx="755603" cy="3153043"/>
              </a:xfrm>
              <a:custGeom>
                <a:avLst/>
                <a:gdLst>
                  <a:gd name="T0" fmla="*/ 0 w 274"/>
                  <a:gd name="T1" fmla="*/ 0 h 1000"/>
                  <a:gd name="T2" fmla="*/ 0 w 274"/>
                  <a:gd name="T3" fmla="*/ 999 h 1000"/>
                  <a:gd name="T4" fmla="*/ 273 w 274"/>
                  <a:gd name="T5" fmla="*/ 999 h 1000"/>
                  <a:gd name="T6" fmla="*/ 0 w 274"/>
                  <a:gd name="T7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1000">
                    <a:moveTo>
                      <a:pt x="0" y="0"/>
                    </a:moveTo>
                    <a:lnTo>
                      <a:pt x="0" y="999"/>
                    </a:lnTo>
                    <a:lnTo>
                      <a:pt x="273" y="999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  <p:sp>
            <p:nvSpPr>
              <p:cNvPr id="13" name="Freeform 306"/>
              <p:cNvSpPr>
                <a:spLocks noChangeArrowheads="1"/>
              </p:cNvSpPr>
              <p:nvPr/>
            </p:nvSpPr>
            <p:spPr bwMode="auto">
              <a:xfrm>
                <a:off x="7362876" y="5201840"/>
                <a:ext cx="755603" cy="3153043"/>
              </a:xfrm>
              <a:custGeom>
                <a:avLst/>
                <a:gdLst>
                  <a:gd name="T0" fmla="*/ 0 w 275"/>
                  <a:gd name="T1" fmla="*/ 999 h 1000"/>
                  <a:gd name="T2" fmla="*/ 274 w 275"/>
                  <a:gd name="T3" fmla="*/ 999 h 1000"/>
                  <a:gd name="T4" fmla="*/ 274 w 275"/>
                  <a:gd name="T5" fmla="*/ 0 h 1000"/>
                  <a:gd name="T6" fmla="*/ 0 w 275"/>
                  <a:gd name="T7" fmla="*/ 999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1000">
                    <a:moveTo>
                      <a:pt x="0" y="999"/>
                    </a:moveTo>
                    <a:lnTo>
                      <a:pt x="274" y="999"/>
                    </a:lnTo>
                    <a:lnTo>
                      <a:pt x="274" y="0"/>
                    </a:lnTo>
                    <a:lnTo>
                      <a:pt x="0" y="999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10" name="TextBox 12"/>
            <p:cNvSpPr txBox="1"/>
            <p:nvPr/>
          </p:nvSpPr>
          <p:spPr>
            <a:xfrm>
              <a:off x="7446349" y="5347960"/>
              <a:ext cx="1501201" cy="86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3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32%</a:t>
              </a:r>
              <a:endParaRPr lang="en-US" sz="2235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7470890" y="8522170"/>
              <a:ext cx="1452116" cy="62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40" b="1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March</a:t>
              </a:r>
              <a:endParaRPr lang="id-ID" sz="1440" b="1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852489" y="1647569"/>
            <a:ext cx="812782" cy="2702439"/>
            <a:chOff x="15398362" y="3774509"/>
            <a:chExt cx="1611954" cy="5371955"/>
          </a:xfrm>
        </p:grpSpPr>
        <p:grpSp>
          <p:nvGrpSpPr>
            <p:cNvPr id="15" name="Group 73"/>
            <p:cNvGrpSpPr/>
            <p:nvPr/>
          </p:nvGrpSpPr>
          <p:grpSpPr>
            <a:xfrm>
              <a:off x="15398362" y="4835696"/>
              <a:ext cx="1611954" cy="3705188"/>
              <a:chOff x="3366892" y="4635176"/>
              <a:chExt cx="1611954" cy="3705188"/>
            </a:xfrm>
            <a:solidFill>
              <a:schemeClr val="accent1"/>
            </a:solidFill>
          </p:grpSpPr>
          <p:sp>
            <p:nvSpPr>
              <p:cNvPr id="18" name="Freeform 301"/>
              <p:cNvSpPr>
                <a:spLocks noChangeArrowheads="1"/>
              </p:cNvSpPr>
              <p:nvPr/>
            </p:nvSpPr>
            <p:spPr bwMode="auto">
              <a:xfrm>
                <a:off x="3366892" y="4635176"/>
                <a:ext cx="755603" cy="3705188"/>
              </a:xfrm>
              <a:custGeom>
                <a:avLst/>
                <a:gdLst>
                  <a:gd name="T0" fmla="*/ 273 w 274"/>
                  <a:gd name="T1" fmla="*/ 0 h 1170"/>
                  <a:gd name="T2" fmla="*/ 0 w 274"/>
                  <a:gd name="T3" fmla="*/ 1169 h 1170"/>
                  <a:gd name="T4" fmla="*/ 273 w 274"/>
                  <a:gd name="T5" fmla="*/ 1169 h 1170"/>
                  <a:gd name="T6" fmla="*/ 273 w 274"/>
                  <a:gd name="T7" fmla="*/ 0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1170">
                    <a:moveTo>
                      <a:pt x="273" y="0"/>
                    </a:moveTo>
                    <a:lnTo>
                      <a:pt x="0" y="1169"/>
                    </a:lnTo>
                    <a:lnTo>
                      <a:pt x="273" y="1169"/>
                    </a:lnTo>
                    <a:lnTo>
                      <a:pt x="273" y="0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  <p:sp>
            <p:nvSpPr>
              <p:cNvPr id="19" name="Freeform 302"/>
              <p:cNvSpPr>
                <a:spLocks noChangeArrowheads="1"/>
              </p:cNvSpPr>
              <p:nvPr/>
            </p:nvSpPr>
            <p:spPr bwMode="auto">
              <a:xfrm>
                <a:off x="4223243" y="4635176"/>
                <a:ext cx="755603" cy="3705188"/>
              </a:xfrm>
              <a:custGeom>
                <a:avLst/>
                <a:gdLst>
                  <a:gd name="T0" fmla="*/ 0 w 274"/>
                  <a:gd name="T1" fmla="*/ 0 h 1170"/>
                  <a:gd name="T2" fmla="*/ 0 w 274"/>
                  <a:gd name="T3" fmla="*/ 1169 h 1170"/>
                  <a:gd name="T4" fmla="*/ 273 w 274"/>
                  <a:gd name="T5" fmla="*/ 1169 h 1170"/>
                  <a:gd name="T6" fmla="*/ 0 w 274"/>
                  <a:gd name="T7" fmla="*/ 0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1170">
                    <a:moveTo>
                      <a:pt x="0" y="0"/>
                    </a:moveTo>
                    <a:lnTo>
                      <a:pt x="0" y="1169"/>
                    </a:lnTo>
                    <a:lnTo>
                      <a:pt x="273" y="1169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16" name="TextBox 18"/>
            <p:cNvSpPr txBox="1"/>
            <p:nvPr/>
          </p:nvSpPr>
          <p:spPr>
            <a:xfrm>
              <a:off x="15470205" y="3774509"/>
              <a:ext cx="1501201" cy="86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3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98%</a:t>
              </a:r>
              <a:endParaRPr lang="en-US" sz="2235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15661429" y="8522170"/>
              <a:ext cx="1097450" cy="62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40" b="1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July</a:t>
              </a:r>
              <a:endParaRPr lang="id-ID" sz="1440" b="1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856258" y="1989814"/>
            <a:ext cx="835249" cy="2360195"/>
            <a:chOff x="17389091" y="4454830"/>
            <a:chExt cx="1656513" cy="4691636"/>
          </a:xfrm>
        </p:grpSpPr>
        <p:grpSp>
          <p:nvGrpSpPr>
            <p:cNvPr id="21" name="Group 76"/>
            <p:cNvGrpSpPr/>
            <p:nvPr/>
          </p:nvGrpSpPr>
          <p:grpSpPr>
            <a:xfrm>
              <a:off x="17389091" y="5402360"/>
              <a:ext cx="1656513" cy="3138523"/>
              <a:chOff x="5357621" y="6262550"/>
              <a:chExt cx="1656513" cy="2077813"/>
            </a:xfrm>
            <a:solidFill>
              <a:schemeClr val="accent2"/>
            </a:solidFill>
          </p:grpSpPr>
          <p:sp>
            <p:nvSpPr>
              <p:cNvPr id="24" name="Freeform 303"/>
              <p:cNvSpPr>
                <a:spLocks noChangeArrowheads="1"/>
              </p:cNvSpPr>
              <p:nvPr/>
            </p:nvSpPr>
            <p:spPr bwMode="auto">
              <a:xfrm>
                <a:off x="6258531" y="6262550"/>
                <a:ext cx="755603" cy="2077813"/>
              </a:xfrm>
              <a:custGeom>
                <a:avLst/>
                <a:gdLst>
                  <a:gd name="T0" fmla="*/ 0 w 274"/>
                  <a:gd name="T1" fmla="*/ 0 h 675"/>
                  <a:gd name="T2" fmla="*/ 0 w 274"/>
                  <a:gd name="T3" fmla="*/ 674 h 675"/>
                  <a:gd name="T4" fmla="*/ 273 w 274"/>
                  <a:gd name="T5" fmla="*/ 674 h 675"/>
                  <a:gd name="T6" fmla="*/ 0 w 274"/>
                  <a:gd name="T7" fmla="*/ 0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675">
                    <a:moveTo>
                      <a:pt x="0" y="0"/>
                    </a:moveTo>
                    <a:lnTo>
                      <a:pt x="0" y="674"/>
                    </a:lnTo>
                    <a:lnTo>
                      <a:pt x="273" y="67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  <p:sp>
            <p:nvSpPr>
              <p:cNvPr id="25" name="Freeform 304"/>
              <p:cNvSpPr>
                <a:spLocks noChangeArrowheads="1"/>
              </p:cNvSpPr>
              <p:nvPr/>
            </p:nvSpPr>
            <p:spPr bwMode="auto">
              <a:xfrm>
                <a:off x="5357621" y="6262550"/>
                <a:ext cx="755603" cy="2077813"/>
              </a:xfrm>
              <a:custGeom>
                <a:avLst/>
                <a:gdLst>
                  <a:gd name="T0" fmla="*/ 0 w 274"/>
                  <a:gd name="T1" fmla="*/ 674 h 675"/>
                  <a:gd name="T2" fmla="*/ 273 w 274"/>
                  <a:gd name="T3" fmla="*/ 674 h 675"/>
                  <a:gd name="T4" fmla="*/ 273 w 274"/>
                  <a:gd name="T5" fmla="*/ 0 h 675"/>
                  <a:gd name="T6" fmla="*/ 0 w 274"/>
                  <a:gd name="T7" fmla="*/ 674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675">
                    <a:moveTo>
                      <a:pt x="0" y="674"/>
                    </a:moveTo>
                    <a:lnTo>
                      <a:pt x="273" y="674"/>
                    </a:lnTo>
                    <a:lnTo>
                      <a:pt x="273" y="0"/>
                    </a:lnTo>
                    <a:lnTo>
                      <a:pt x="0" y="674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22" name="TextBox 24"/>
            <p:cNvSpPr txBox="1"/>
            <p:nvPr/>
          </p:nvSpPr>
          <p:spPr>
            <a:xfrm>
              <a:off x="17472560" y="4454830"/>
              <a:ext cx="1501202" cy="866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3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72%</a:t>
              </a:r>
              <a:endParaRPr lang="en-US" sz="2235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3" name="TextBox 25"/>
            <p:cNvSpPr txBox="1"/>
            <p:nvPr/>
          </p:nvSpPr>
          <p:spPr>
            <a:xfrm>
              <a:off x="17420545" y="8522172"/>
              <a:ext cx="1622012" cy="62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40" b="1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August</a:t>
              </a:r>
              <a:endParaRPr lang="id-ID" sz="1440" b="1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716035" y="2450324"/>
            <a:ext cx="1129733" cy="1899684"/>
            <a:chOff x="19094248" y="5370240"/>
            <a:chExt cx="2240549" cy="3776225"/>
          </a:xfrm>
        </p:grpSpPr>
        <p:grpSp>
          <p:nvGrpSpPr>
            <p:cNvPr id="27" name="Group 79"/>
            <p:cNvGrpSpPr/>
            <p:nvPr/>
          </p:nvGrpSpPr>
          <p:grpSpPr>
            <a:xfrm>
              <a:off x="19394346" y="6295168"/>
              <a:ext cx="1656514" cy="2260235"/>
              <a:chOff x="7362876" y="5201840"/>
              <a:chExt cx="1656514" cy="3153043"/>
            </a:xfrm>
            <a:solidFill>
              <a:schemeClr val="accent3"/>
            </a:solidFill>
          </p:grpSpPr>
          <p:sp>
            <p:nvSpPr>
              <p:cNvPr id="30" name="Freeform 305"/>
              <p:cNvSpPr>
                <a:spLocks noChangeArrowheads="1"/>
              </p:cNvSpPr>
              <p:nvPr/>
            </p:nvSpPr>
            <p:spPr bwMode="auto">
              <a:xfrm>
                <a:off x="8263787" y="5201840"/>
                <a:ext cx="755603" cy="3153043"/>
              </a:xfrm>
              <a:custGeom>
                <a:avLst/>
                <a:gdLst>
                  <a:gd name="T0" fmla="*/ 0 w 274"/>
                  <a:gd name="T1" fmla="*/ 0 h 1000"/>
                  <a:gd name="T2" fmla="*/ 0 w 274"/>
                  <a:gd name="T3" fmla="*/ 999 h 1000"/>
                  <a:gd name="T4" fmla="*/ 273 w 274"/>
                  <a:gd name="T5" fmla="*/ 999 h 1000"/>
                  <a:gd name="T6" fmla="*/ 0 w 274"/>
                  <a:gd name="T7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1000">
                    <a:moveTo>
                      <a:pt x="0" y="0"/>
                    </a:moveTo>
                    <a:lnTo>
                      <a:pt x="0" y="999"/>
                    </a:lnTo>
                    <a:lnTo>
                      <a:pt x="273" y="999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  <p:sp>
            <p:nvSpPr>
              <p:cNvPr id="31" name="Freeform 306"/>
              <p:cNvSpPr>
                <a:spLocks noChangeArrowheads="1"/>
              </p:cNvSpPr>
              <p:nvPr/>
            </p:nvSpPr>
            <p:spPr bwMode="auto">
              <a:xfrm>
                <a:off x="7362876" y="5201840"/>
                <a:ext cx="755603" cy="3153043"/>
              </a:xfrm>
              <a:custGeom>
                <a:avLst/>
                <a:gdLst>
                  <a:gd name="T0" fmla="*/ 0 w 275"/>
                  <a:gd name="T1" fmla="*/ 999 h 1000"/>
                  <a:gd name="T2" fmla="*/ 274 w 275"/>
                  <a:gd name="T3" fmla="*/ 999 h 1000"/>
                  <a:gd name="T4" fmla="*/ 274 w 275"/>
                  <a:gd name="T5" fmla="*/ 0 h 1000"/>
                  <a:gd name="T6" fmla="*/ 0 w 275"/>
                  <a:gd name="T7" fmla="*/ 999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1000">
                    <a:moveTo>
                      <a:pt x="0" y="999"/>
                    </a:moveTo>
                    <a:lnTo>
                      <a:pt x="274" y="999"/>
                    </a:lnTo>
                    <a:lnTo>
                      <a:pt x="274" y="0"/>
                    </a:lnTo>
                    <a:lnTo>
                      <a:pt x="0" y="999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28" name="TextBox 30"/>
            <p:cNvSpPr txBox="1"/>
            <p:nvPr/>
          </p:nvSpPr>
          <p:spPr>
            <a:xfrm>
              <a:off x="19477819" y="5370240"/>
              <a:ext cx="1501201" cy="86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3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32%</a:t>
              </a:r>
              <a:endParaRPr lang="en-US" sz="2235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9" name="TextBox 31"/>
            <p:cNvSpPr txBox="1"/>
            <p:nvPr/>
          </p:nvSpPr>
          <p:spPr>
            <a:xfrm>
              <a:off x="19094248" y="8522171"/>
              <a:ext cx="2240549" cy="62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40" b="1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September</a:t>
              </a:r>
              <a:endParaRPr lang="id-ID" sz="1440" b="1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749610" y="1636361"/>
            <a:ext cx="891591" cy="2713648"/>
            <a:chOff x="3294791" y="3752229"/>
            <a:chExt cx="1768252" cy="5394237"/>
          </a:xfrm>
        </p:grpSpPr>
        <p:grpSp>
          <p:nvGrpSpPr>
            <p:cNvPr id="33" name="Group 1"/>
            <p:cNvGrpSpPr/>
            <p:nvPr/>
          </p:nvGrpSpPr>
          <p:grpSpPr>
            <a:xfrm>
              <a:off x="3366892" y="3752229"/>
              <a:ext cx="1611954" cy="4766375"/>
              <a:chOff x="3366892" y="3752229"/>
              <a:chExt cx="1611954" cy="4766375"/>
            </a:xfrm>
          </p:grpSpPr>
          <p:grpSp>
            <p:nvGrpSpPr>
              <p:cNvPr id="35" name="Group 104"/>
              <p:cNvGrpSpPr/>
              <p:nvPr/>
            </p:nvGrpSpPr>
            <p:grpSpPr>
              <a:xfrm>
                <a:off x="3366892" y="4813416"/>
                <a:ext cx="1611954" cy="3705188"/>
                <a:chOff x="3366892" y="4635176"/>
                <a:chExt cx="1611954" cy="3705188"/>
              </a:xfrm>
              <a:solidFill>
                <a:schemeClr val="accent1"/>
              </a:solidFill>
            </p:grpSpPr>
            <p:sp>
              <p:nvSpPr>
                <p:cNvPr id="37" name="Freeform 301"/>
                <p:cNvSpPr>
                  <a:spLocks noChangeArrowheads="1"/>
                </p:cNvSpPr>
                <p:nvPr/>
              </p:nvSpPr>
              <p:spPr bwMode="auto">
                <a:xfrm>
                  <a:off x="3366892" y="4635176"/>
                  <a:ext cx="755603" cy="3705188"/>
                </a:xfrm>
                <a:custGeom>
                  <a:avLst/>
                  <a:gdLst>
                    <a:gd name="T0" fmla="*/ 273 w 274"/>
                    <a:gd name="T1" fmla="*/ 0 h 1170"/>
                    <a:gd name="T2" fmla="*/ 0 w 274"/>
                    <a:gd name="T3" fmla="*/ 1169 h 1170"/>
                    <a:gd name="T4" fmla="*/ 273 w 274"/>
                    <a:gd name="T5" fmla="*/ 1169 h 1170"/>
                    <a:gd name="T6" fmla="*/ 273 w 274"/>
                    <a:gd name="T7" fmla="*/ 0 h 1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4" h="1170">
                      <a:moveTo>
                        <a:pt x="273" y="0"/>
                      </a:moveTo>
                      <a:lnTo>
                        <a:pt x="0" y="1169"/>
                      </a:lnTo>
                      <a:lnTo>
                        <a:pt x="273" y="1169"/>
                      </a:lnTo>
                      <a:lnTo>
                        <a:pt x="273" y="0"/>
                      </a:lnTo>
                    </a:path>
                  </a:pathLst>
                </a:custGeom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n>
                  <a:noFill/>
                </a:ln>
                <a:effectLst/>
              </p:spPr>
              <p:txBody>
                <a:bodyPr wrap="none" lIns="175624" tIns="87812" rIns="175624" bIns="87812" anchor="ctr"/>
                <a:lstStyle/>
                <a:p>
                  <a:pPr>
                    <a:defRPr/>
                  </a:pPr>
                  <a:endParaRPr lang="en-US" sz="1295" dirty="0">
                    <a:gradFill>
                      <a:gsLst>
                        <a:gs pos="0">
                          <a:srgbClr val="8A6327">
                            <a:lumMod val="96000"/>
                            <a:lumOff val="4000"/>
                          </a:srgbClr>
                        </a:gs>
                        <a:gs pos="100000">
                          <a:srgbClr val="8A6327">
                            <a:lumMod val="56000"/>
                            <a:lumOff val="44000"/>
                          </a:srgbClr>
                        </a:gs>
                        <a:gs pos="57000">
                          <a:srgbClr val="FACC64">
                            <a:lumMod val="90000"/>
                            <a:lumOff val="10000"/>
                          </a:srgbClr>
                        </a:gs>
                      </a:gsLst>
                      <a:lin ang="13500000" scaled="1"/>
                    </a:gradFill>
                    <a:latin typeface="Arial" panose="020B0604020202090204" pitchFamily="34" charset="0"/>
                    <a:ea typeface="FZHei-B01S" panose="02010601030101010101" pitchFamily="2" charset="-122"/>
                    <a:cs typeface="+mn-ea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38" name="Freeform 302"/>
                <p:cNvSpPr>
                  <a:spLocks noChangeArrowheads="1"/>
                </p:cNvSpPr>
                <p:nvPr/>
              </p:nvSpPr>
              <p:spPr bwMode="auto">
                <a:xfrm>
                  <a:off x="4223243" y="4635176"/>
                  <a:ext cx="755603" cy="3705188"/>
                </a:xfrm>
                <a:custGeom>
                  <a:avLst/>
                  <a:gdLst>
                    <a:gd name="T0" fmla="*/ 0 w 274"/>
                    <a:gd name="T1" fmla="*/ 0 h 1170"/>
                    <a:gd name="T2" fmla="*/ 0 w 274"/>
                    <a:gd name="T3" fmla="*/ 1169 h 1170"/>
                    <a:gd name="T4" fmla="*/ 273 w 274"/>
                    <a:gd name="T5" fmla="*/ 1169 h 1170"/>
                    <a:gd name="T6" fmla="*/ 0 w 274"/>
                    <a:gd name="T7" fmla="*/ 0 h 1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4" h="1170">
                      <a:moveTo>
                        <a:pt x="0" y="0"/>
                      </a:moveTo>
                      <a:lnTo>
                        <a:pt x="0" y="1169"/>
                      </a:lnTo>
                      <a:lnTo>
                        <a:pt x="273" y="1169"/>
                      </a:lnTo>
                      <a:lnTo>
                        <a:pt x="0" y="0"/>
                      </a:lnTo>
                    </a:path>
                  </a:pathLst>
                </a:custGeom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n>
                  <a:noFill/>
                </a:ln>
                <a:effectLst/>
              </p:spPr>
              <p:txBody>
                <a:bodyPr wrap="none" lIns="175624" tIns="87812" rIns="175624" bIns="87812" anchor="ctr"/>
                <a:lstStyle/>
                <a:p>
                  <a:pPr>
                    <a:defRPr/>
                  </a:pPr>
                  <a:endParaRPr lang="en-US" sz="1295" dirty="0">
                    <a:gradFill>
                      <a:gsLst>
                        <a:gs pos="0">
                          <a:srgbClr val="8A6327">
                            <a:lumMod val="96000"/>
                            <a:lumOff val="4000"/>
                          </a:srgbClr>
                        </a:gs>
                        <a:gs pos="100000">
                          <a:srgbClr val="8A6327">
                            <a:lumMod val="56000"/>
                            <a:lumOff val="44000"/>
                          </a:srgbClr>
                        </a:gs>
                        <a:gs pos="57000">
                          <a:srgbClr val="FACC64">
                            <a:lumMod val="90000"/>
                            <a:lumOff val="10000"/>
                          </a:srgbClr>
                        </a:gs>
                      </a:gsLst>
                      <a:lin ang="13500000" scaled="1"/>
                    </a:gradFill>
                    <a:latin typeface="Arial" panose="020B0604020202090204" pitchFamily="34" charset="0"/>
                    <a:ea typeface="FZHei-B01S" panose="02010601030101010101" pitchFamily="2" charset="-122"/>
                    <a:cs typeface="+mn-ea"/>
                    <a:sym typeface="Arial" panose="020B0604020202090204" pitchFamily="34" charset="0"/>
                  </a:endParaRPr>
                </a:p>
              </p:txBody>
            </p:sp>
          </p:grpSp>
          <p:sp>
            <p:nvSpPr>
              <p:cNvPr id="36" name="TextBox 38"/>
              <p:cNvSpPr txBox="1"/>
              <p:nvPr/>
            </p:nvSpPr>
            <p:spPr>
              <a:xfrm>
                <a:off x="3438735" y="3752229"/>
                <a:ext cx="1501201" cy="866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35" dirty="0">
                    <a:gradFill>
                      <a:gsLst>
                        <a:gs pos="0">
                          <a:srgbClr val="8A6327">
                            <a:lumMod val="96000"/>
                            <a:lumOff val="4000"/>
                          </a:srgbClr>
                        </a:gs>
                        <a:gs pos="100000">
                          <a:srgbClr val="8A6327">
                            <a:lumMod val="56000"/>
                            <a:lumOff val="44000"/>
                          </a:srgbClr>
                        </a:gs>
                        <a:gs pos="57000">
                          <a:srgbClr val="FACC64">
                            <a:lumMod val="90000"/>
                            <a:lumOff val="10000"/>
                          </a:srgbClr>
                        </a:gs>
                      </a:gsLst>
                      <a:lin ang="13500000" scaled="1"/>
                    </a:gradFill>
                    <a:latin typeface="Arial" panose="020B0604020202090204" pitchFamily="34" charset="0"/>
                    <a:ea typeface="FZHei-B01S" panose="02010601030101010101" pitchFamily="2" charset="-122"/>
                    <a:cs typeface="+mn-ea"/>
                    <a:sym typeface="Arial" panose="020B0604020202090204" pitchFamily="34" charset="0"/>
                  </a:rPr>
                  <a:t>98%</a:t>
                </a:r>
                <a:endParaRPr lang="en-US" sz="223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34" name="TextBox 36"/>
            <p:cNvSpPr txBox="1"/>
            <p:nvPr/>
          </p:nvSpPr>
          <p:spPr>
            <a:xfrm>
              <a:off x="3294791" y="8522172"/>
              <a:ext cx="1768252" cy="62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40" b="1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January</a:t>
              </a:r>
              <a:endParaRPr lang="id-ID" sz="1440" b="1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9" name="Group 5"/>
          <p:cNvGrpSpPr/>
          <p:nvPr/>
        </p:nvGrpSpPr>
        <p:grpSpPr>
          <a:xfrm>
            <a:off x="4822187" y="2904412"/>
            <a:ext cx="835249" cy="1445595"/>
            <a:chOff x="9388495" y="6272888"/>
            <a:chExt cx="1656513" cy="2873578"/>
          </a:xfrm>
        </p:grpSpPr>
        <p:grpSp>
          <p:nvGrpSpPr>
            <p:cNvPr id="40" name="Group 82"/>
            <p:cNvGrpSpPr/>
            <p:nvPr/>
          </p:nvGrpSpPr>
          <p:grpSpPr>
            <a:xfrm>
              <a:off x="9388495" y="7109169"/>
              <a:ext cx="1656513" cy="1409428"/>
              <a:chOff x="14678676" y="6930929"/>
              <a:chExt cx="1656513" cy="1409428"/>
            </a:xfrm>
            <a:solidFill>
              <a:schemeClr val="accent4"/>
            </a:solidFill>
          </p:grpSpPr>
          <p:sp>
            <p:nvSpPr>
              <p:cNvPr id="43" name="Freeform 307"/>
              <p:cNvSpPr>
                <a:spLocks noChangeArrowheads="1"/>
              </p:cNvSpPr>
              <p:nvPr/>
            </p:nvSpPr>
            <p:spPr bwMode="auto">
              <a:xfrm>
                <a:off x="14678676" y="6930929"/>
                <a:ext cx="755603" cy="1409428"/>
              </a:xfrm>
              <a:custGeom>
                <a:avLst/>
                <a:gdLst>
                  <a:gd name="T0" fmla="*/ 0 w 275"/>
                  <a:gd name="T1" fmla="*/ 471 h 472"/>
                  <a:gd name="T2" fmla="*/ 274 w 275"/>
                  <a:gd name="T3" fmla="*/ 471 h 472"/>
                  <a:gd name="T4" fmla="*/ 274 w 275"/>
                  <a:gd name="T5" fmla="*/ 0 h 472"/>
                  <a:gd name="T6" fmla="*/ 0 w 275"/>
                  <a:gd name="T7" fmla="*/ 47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472">
                    <a:moveTo>
                      <a:pt x="0" y="471"/>
                    </a:moveTo>
                    <a:lnTo>
                      <a:pt x="274" y="471"/>
                    </a:lnTo>
                    <a:lnTo>
                      <a:pt x="274" y="0"/>
                    </a:lnTo>
                    <a:lnTo>
                      <a:pt x="0" y="471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  <p:sp>
            <p:nvSpPr>
              <p:cNvPr id="44" name="Freeform 308"/>
              <p:cNvSpPr>
                <a:spLocks noChangeArrowheads="1"/>
              </p:cNvSpPr>
              <p:nvPr/>
            </p:nvSpPr>
            <p:spPr bwMode="auto">
              <a:xfrm>
                <a:off x="15579586" y="6930929"/>
                <a:ext cx="755603" cy="1409428"/>
              </a:xfrm>
              <a:custGeom>
                <a:avLst/>
                <a:gdLst>
                  <a:gd name="T0" fmla="*/ 0 w 274"/>
                  <a:gd name="T1" fmla="*/ 0 h 472"/>
                  <a:gd name="T2" fmla="*/ 0 w 274"/>
                  <a:gd name="T3" fmla="*/ 0 h 472"/>
                  <a:gd name="T4" fmla="*/ 0 w 274"/>
                  <a:gd name="T5" fmla="*/ 471 h 472"/>
                  <a:gd name="T6" fmla="*/ 273 w 274"/>
                  <a:gd name="T7" fmla="*/ 471 h 472"/>
                  <a:gd name="T8" fmla="*/ 0 w 274"/>
                  <a:gd name="T9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472">
                    <a:moveTo>
                      <a:pt x="0" y="0"/>
                    </a:moveTo>
                    <a:lnTo>
                      <a:pt x="0" y="0"/>
                    </a:lnTo>
                    <a:lnTo>
                      <a:pt x="0" y="471"/>
                    </a:lnTo>
                    <a:lnTo>
                      <a:pt x="273" y="471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41" name="TextBox 43"/>
            <p:cNvSpPr txBox="1"/>
            <p:nvPr/>
          </p:nvSpPr>
          <p:spPr>
            <a:xfrm>
              <a:off x="9471964" y="6272888"/>
              <a:ext cx="1501202" cy="866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3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22%</a:t>
              </a:r>
              <a:endParaRPr lang="en-US" sz="2235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2" name="TextBox 44"/>
            <p:cNvSpPr txBox="1"/>
            <p:nvPr/>
          </p:nvSpPr>
          <p:spPr>
            <a:xfrm>
              <a:off x="9603405" y="8522172"/>
              <a:ext cx="1206940" cy="62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40" b="1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April</a:t>
              </a:r>
              <a:endParaRPr lang="id-ID" sz="1440" b="1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33278" y="2389063"/>
            <a:ext cx="835250" cy="1960946"/>
            <a:chOff x="11393750" y="5248462"/>
            <a:chExt cx="1656514" cy="3898003"/>
          </a:xfrm>
        </p:grpSpPr>
        <p:grpSp>
          <p:nvGrpSpPr>
            <p:cNvPr id="46" name="Group 89"/>
            <p:cNvGrpSpPr/>
            <p:nvPr/>
          </p:nvGrpSpPr>
          <p:grpSpPr>
            <a:xfrm>
              <a:off x="11393750" y="6164713"/>
              <a:ext cx="1656514" cy="2368417"/>
              <a:chOff x="16683931" y="5986473"/>
              <a:chExt cx="1656514" cy="2368417"/>
            </a:xfrm>
            <a:solidFill>
              <a:schemeClr val="accent5"/>
            </a:solidFill>
          </p:grpSpPr>
          <p:sp>
            <p:nvSpPr>
              <p:cNvPr id="49" name="Freeform 309"/>
              <p:cNvSpPr>
                <a:spLocks noChangeArrowheads="1"/>
              </p:cNvSpPr>
              <p:nvPr/>
            </p:nvSpPr>
            <p:spPr bwMode="auto">
              <a:xfrm>
                <a:off x="16683931" y="5986473"/>
                <a:ext cx="755603" cy="2368417"/>
              </a:xfrm>
              <a:custGeom>
                <a:avLst/>
                <a:gdLst>
                  <a:gd name="T0" fmla="*/ 0 w 275"/>
                  <a:gd name="T1" fmla="*/ 761 h 762"/>
                  <a:gd name="T2" fmla="*/ 274 w 275"/>
                  <a:gd name="T3" fmla="*/ 761 h 762"/>
                  <a:gd name="T4" fmla="*/ 274 w 275"/>
                  <a:gd name="T5" fmla="*/ 0 h 762"/>
                  <a:gd name="T6" fmla="*/ 0 w 275"/>
                  <a:gd name="T7" fmla="*/ 76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762">
                    <a:moveTo>
                      <a:pt x="0" y="761"/>
                    </a:moveTo>
                    <a:lnTo>
                      <a:pt x="274" y="761"/>
                    </a:lnTo>
                    <a:lnTo>
                      <a:pt x="274" y="0"/>
                    </a:lnTo>
                    <a:lnTo>
                      <a:pt x="0" y="761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  <p:sp>
            <p:nvSpPr>
              <p:cNvPr id="50" name="Freeform 310"/>
              <p:cNvSpPr>
                <a:spLocks noChangeArrowheads="1"/>
              </p:cNvSpPr>
              <p:nvPr/>
            </p:nvSpPr>
            <p:spPr bwMode="auto">
              <a:xfrm>
                <a:off x="17584842" y="5986473"/>
                <a:ext cx="755603" cy="2368417"/>
              </a:xfrm>
              <a:custGeom>
                <a:avLst/>
                <a:gdLst>
                  <a:gd name="T0" fmla="*/ 0 w 274"/>
                  <a:gd name="T1" fmla="*/ 0 h 762"/>
                  <a:gd name="T2" fmla="*/ 0 w 274"/>
                  <a:gd name="T3" fmla="*/ 0 h 762"/>
                  <a:gd name="T4" fmla="*/ 0 w 274"/>
                  <a:gd name="T5" fmla="*/ 761 h 762"/>
                  <a:gd name="T6" fmla="*/ 273 w 274"/>
                  <a:gd name="T7" fmla="*/ 761 h 762"/>
                  <a:gd name="T8" fmla="*/ 0 w 274"/>
                  <a:gd name="T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762">
                    <a:moveTo>
                      <a:pt x="0" y="0"/>
                    </a:moveTo>
                    <a:lnTo>
                      <a:pt x="0" y="0"/>
                    </a:lnTo>
                    <a:lnTo>
                      <a:pt x="0" y="761"/>
                    </a:lnTo>
                    <a:lnTo>
                      <a:pt x="273" y="761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47" name="TextBox 49"/>
            <p:cNvSpPr txBox="1"/>
            <p:nvPr/>
          </p:nvSpPr>
          <p:spPr>
            <a:xfrm>
              <a:off x="11443314" y="5248462"/>
              <a:ext cx="1501201" cy="86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3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42%</a:t>
              </a:r>
              <a:endParaRPr lang="en-US" sz="2235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8" name="TextBox 50"/>
            <p:cNvSpPr txBox="1"/>
            <p:nvPr/>
          </p:nvSpPr>
          <p:spPr>
            <a:xfrm>
              <a:off x="11673187" y="8522171"/>
              <a:ext cx="1110165" cy="62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40" b="1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May</a:t>
              </a:r>
              <a:endParaRPr lang="id-ID" sz="1440" b="1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44370" y="2091798"/>
            <a:ext cx="835251" cy="2258211"/>
            <a:chOff x="13399002" y="4657555"/>
            <a:chExt cx="1656517" cy="4488910"/>
          </a:xfrm>
        </p:grpSpPr>
        <p:grpSp>
          <p:nvGrpSpPr>
            <p:cNvPr id="52" name="Group 92"/>
            <p:cNvGrpSpPr/>
            <p:nvPr/>
          </p:nvGrpSpPr>
          <p:grpSpPr>
            <a:xfrm>
              <a:off x="13399002" y="5554441"/>
              <a:ext cx="1656517" cy="2978682"/>
              <a:chOff x="18689183" y="5376201"/>
              <a:chExt cx="1656517" cy="2978682"/>
            </a:xfrm>
            <a:solidFill>
              <a:schemeClr val="accent6"/>
            </a:solidFill>
          </p:grpSpPr>
          <p:sp>
            <p:nvSpPr>
              <p:cNvPr id="55" name="Freeform 311"/>
              <p:cNvSpPr>
                <a:spLocks noChangeArrowheads="1"/>
              </p:cNvSpPr>
              <p:nvPr/>
            </p:nvSpPr>
            <p:spPr bwMode="auto">
              <a:xfrm>
                <a:off x="18689183" y="5376201"/>
                <a:ext cx="755603" cy="2978682"/>
              </a:xfrm>
              <a:custGeom>
                <a:avLst/>
                <a:gdLst>
                  <a:gd name="T0" fmla="*/ 0 w 274"/>
                  <a:gd name="T1" fmla="*/ 945 h 946"/>
                  <a:gd name="T2" fmla="*/ 273 w 274"/>
                  <a:gd name="T3" fmla="*/ 945 h 946"/>
                  <a:gd name="T4" fmla="*/ 273 w 274"/>
                  <a:gd name="T5" fmla="*/ 0 h 946"/>
                  <a:gd name="T6" fmla="*/ 0 w 274"/>
                  <a:gd name="T7" fmla="*/ 945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946">
                    <a:moveTo>
                      <a:pt x="0" y="945"/>
                    </a:moveTo>
                    <a:lnTo>
                      <a:pt x="273" y="945"/>
                    </a:lnTo>
                    <a:lnTo>
                      <a:pt x="273" y="0"/>
                    </a:lnTo>
                    <a:lnTo>
                      <a:pt x="0" y="945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  <p:sp>
            <p:nvSpPr>
              <p:cNvPr id="56" name="Freeform 312"/>
              <p:cNvSpPr>
                <a:spLocks noChangeArrowheads="1"/>
              </p:cNvSpPr>
              <p:nvPr/>
            </p:nvSpPr>
            <p:spPr bwMode="auto">
              <a:xfrm>
                <a:off x="19590097" y="5376201"/>
                <a:ext cx="755603" cy="2978682"/>
              </a:xfrm>
              <a:custGeom>
                <a:avLst/>
                <a:gdLst>
                  <a:gd name="T0" fmla="*/ 0 w 274"/>
                  <a:gd name="T1" fmla="*/ 0 h 946"/>
                  <a:gd name="T2" fmla="*/ 0 w 274"/>
                  <a:gd name="T3" fmla="*/ 0 h 946"/>
                  <a:gd name="T4" fmla="*/ 0 w 274"/>
                  <a:gd name="T5" fmla="*/ 945 h 946"/>
                  <a:gd name="T6" fmla="*/ 273 w 274"/>
                  <a:gd name="T7" fmla="*/ 945 h 946"/>
                  <a:gd name="T8" fmla="*/ 0 w 274"/>
                  <a:gd name="T9" fmla="*/ 0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946">
                    <a:moveTo>
                      <a:pt x="0" y="0"/>
                    </a:moveTo>
                    <a:lnTo>
                      <a:pt x="0" y="0"/>
                    </a:lnTo>
                    <a:lnTo>
                      <a:pt x="0" y="945"/>
                    </a:lnTo>
                    <a:lnTo>
                      <a:pt x="273" y="945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75624" tIns="87812" rIns="175624" bIns="87812" anchor="ctr"/>
              <a:lstStyle/>
              <a:p>
                <a:pPr>
                  <a:defRPr/>
                </a:pPr>
                <a:endParaRPr lang="en-US" sz="129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53" name="TextBox 55"/>
            <p:cNvSpPr txBox="1"/>
            <p:nvPr/>
          </p:nvSpPr>
          <p:spPr>
            <a:xfrm>
              <a:off x="13448564" y="4657555"/>
              <a:ext cx="1501202" cy="866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35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72%</a:t>
              </a:r>
              <a:endParaRPr lang="en-US" sz="2235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4" name="TextBox 56"/>
            <p:cNvSpPr txBox="1"/>
            <p:nvPr/>
          </p:nvSpPr>
          <p:spPr>
            <a:xfrm>
              <a:off x="13602115" y="8522171"/>
              <a:ext cx="1218257" cy="62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40" b="1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Arial" panose="020B0604020202090204" pitchFamily="34" charset="0"/>
                  <a:ea typeface="FZHei-B01S" panose="02010601030101010101" pitchFamily="2" charset="-122"/>
                  <a:cs typeface="+mn-ea"/>
                  <a:sym typeface="Arial" panose="020B0604020202090204" pitchFamily="34" charset="0"/>
                </a:rPr>
                <a:t>June</a:t>
              </a:r>
              <a:endParaRPr lang="id-ID" sz="1440" b="1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938274" y="4818194"/>
            <a:ext cx="10594914" cy="1023106"/>
            <a:chOff x="1685704" y="9359637"/>
            <a:chExt cx="21012426" cy="2033746"/>
          </a:xfrm>
        </p:grpSpPr>
        <p:sp>
          <p:nvSpPr>
            <p:cNvPr id="58" name="Title 20"/>
            <p:cNvSpPr txBox="1"/>
            <p:nvPr/>
          </p:nvSpPr>
          <p:spPr>
            <a:xfrm>
              <a:off x="9805519" y="9359637"/>
              <a:ext cx="4772795" cy="611804"/>
            </a:xfrm>
            <a:prstGeom prst="rect">
              <a:avLst/>
            </a:prstGeom>
          </p:spPr>
          <p:txBody>
            <a:bodyPr vert="horz" wrap="none" lIns="175635" tIns="0" rIns="175635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 panose="020B0603030403090204"/>
                  <a:ea typeface="+mj-ea"/>
                  <a:cs typeface="Source Sans Pro ExtraLight" panose="020B0603030403090204"/>
                </a:defRPr>
              </a:lvl1pPr>
            </a:lstStyle>
            <a:p>
              <a:r>
                <a:rPr lang="zh-CN" altLang="en-US" sz="2000" b="1" dirty="0" smtClean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+mj-ea"/>
                  <a:cs typeface="+mn-ea"/>
                  <a:sym typeface="Arial" panose="020B0604020202090204" pitchFamily="34" charset="0"/>
                </a:rPr>
                <a:t>输入关键说明文本</a:t>
              </a:r>
              <a:endParaRPr lang="en-US" sz="2000" b="1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+mj-ea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9" name="TextBox 61"/>
            <p:cNvSpPr txBox="1"/>
            <p:nvPr/>
          </p:nvSpPr>
          <p:spPr>
            <a:xfrm>
              <a:off x="1685704" y="10302589"/>
              <a:ext cx="21012426" cy="1090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 smtClean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。</a:t>
              </a:r>
              <a:r>
                <a:rPr lang="zh-CN" altLang="en-US" sz="1200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 smtClean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。</a:t>
              </a:r>
              <a:r>
                <a:rPr lang="zh-CN" altLang="en-US" sz="1200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您的内容打在这里，或者通过复制您的文本后，在此框中选择粘贴，并选择只保留</a:t>
              </a:r>
              <a:r>
                <a:rPr lang="zh-CN" altLang="en-US" sz="1200" dirty="0" smtClean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文字</a:t>
              </a:r>
              <a:endParaRPr lang="en-US" sz="12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Arial" panose="020B0604020202090204" pitchFamily="34" charset="0"/>
                <a:ea typeface="FZHei-B01S" panose="02010601030101010101" pitchFamily="2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49" y="-1130928"/>
            <a:ext cx="5613969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3"/>
          <a:stretch>
            <a:fillRect/>
          </a:stretch>
        </p:blipFill>
        <p:spPr>
          <a:xfrm>
            <a:off x="949648" y="1916316"/>
            <a:ext cx="10293351" cy="38612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02880" y="2558515"/>
            <a:ext cx="2087880" cy="5530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</a:rPr>
              <a:t>致全体员工</a:t>
            </a:r>
            <a:endParaRPr lang="zh-CN" altLang="en-US" sz="30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1475" y="858983"/>
            <a:ext cx="648969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4400" dirty="0" smtClean="0">
                <a:solidFill>
                  <a:srgbClr val="E4C27B"/>
                </a:solidFill>
                <a:effectLst/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感恩有你，一路相伴</a:t>
            </a:r>
            <a:endParaRPr lang="zh-CN" altLang="en-US" sz="4400" dirty="0" smtClean="0">
              <a:solidFill>
                <a:srgbClr val="E4C27B"/>
              </a:solidFill>
              <a:effectLst/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Rectangle 12"/>
          <p:cNvSpPr/>
          <p:nvPr/>
        </p:nvSpPr>
        <p:spPr>
          <a:xfrm>
            <a:off x="2021372" y="3162400"/>
            <a:ext cx="8149901" cy="193899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 indent="504190" algn="just" defTabSz="1218565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全体员工不论阴晴昼夜，不论寒冬酷暑，心中始终揣着客户，牢记公司发展使命，为公司赢得了美誉，赢得了客户，赢得了市场！全体员工凭着对事业的忠贞不渝，披星戴月，风雨兼程，用青春和汗水谱写了一曲曲动人心魄的创业者之歌！值此春节到来之际，向你们致以崇高的敬意，表示衷心的感谢！放心是船，满意为帆。团结是皮，奋进是馅。衷心地感谢全体员工的励精图治和全情付出！ </a:t>
            </a:r>
            <a:endParaRPr lang="zh-CN" altLang="en-US" sz="1600" dirty="0" smtClean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8162340" y="2114550"/>
            <a:ext cx="875682" cy="2247900"/>
          </a:xfrm>
          <a:custGeom>
            <a:avLst/>
            <a:gdLst/>
            <a:ahLst/>
            <a:cxnLst/>
            <a:rect l="l" t="t" r="r" b="b"/>
            <a:pathLst>
              <a:path w="823242" h="1443670">
                <a:moveTo>
                  <a:pt x="391082" y="0"/>
                </a:moveTo>
                <a:cubicBezTo>
                  <a:pt x="484646" y="0"/>
                  <a:pt x="564374" y="15118"/>
                  <a:pt x="630268" y="45355"/>
                </a:cubicBezTo>
                <a:cubicBezTo>
                  <a:pt x="696161" y="75592"/>
                  <a:pt x="739805" y="113674"/>
                  <a:pt x="761199" y="159600"/>
                </a:cubicBezTo>
                <a:cubicBezTo>
                  <a:pt x="782593" y="205525"/>
                  <a:pt x="793290" y="283542"/>
                  <a:pt x="793290" y="393650"/>
                </a:cubicBezTo>
                <a:lnTo>
                  <a:pt x="793290" y="448419"/>
                </a:lnTo>
                <a:lnTo>
                  <a:pt x="458688" y="448419"/>
                </a:lnTo>
                <a:lnTo>
                  <a:pt x="458688" y="345728"/>
                </a:lnTo>
                <a:cubicBezTo>
                  <a:pt x="458688" y="297805"/>
                  <a:pt x="454408" y="267283"/>
                  <a:pt x="445851" y="254161"/>
                </a:cubicBezTo>
                <a:cubicBezTo>
                  <a:pt x="437294" y="241040"/>
                  <a:pt x="423031" y="234479"/>
                  <a:pt x="403063" y="234479"/>
                </a:cubicBezTo>
                <a:cubicBezTo>
                  <a:pt x="381384" y="234479"/>
                  <a:pt x="364982" y="243328"/>
                  <a:pt x="353857" y="261027"/>
                </a:cubicBezTo>
                <a:cubicBezTo>
                  <a:pt x="342732" y="278727"/>
                  <a:pt x="337169" y="305560"/>
                  <a:pt x="337169" y="341529"/>
                </a:cubicBezTo>
                <a:cubicBezTo>
                  <a:pt x="337169" y="387767"/>
                  <a:pt x="343423" y="422590"/>
                  <a:pt x="355929" y="445999"/>
                </a:cubicBezTo>
                <a:cubicBezTo>
                  <a:pt x="367874" y="469408"/>
                  <a:pt x="401810" y="497643"/>
                  <a:pt x="457738" y="530706"/>
                </a:cubicBezTo>
                <a:cubicBezTo>
                  <a:pt x="618113" y="625892"/>
                  <a:pt x="719124" y="704007"/>
                  <a:pt x="760772" y="765051"/>
                </a:cubicBezTo>
                <a:cubicBezTo>
                  <a:pt x="802418" y="826095"/>
                  <a:pt x="823242" y="924508"/>
                  <a:pt x="823242" y="1060289"/>
                </a:cubicBezTo>
                <a:cubicBezTo>
                  <a:pt x="823242" y="1158987"/>
                  <a:pt x="811689" y="1231726"/>
                  <a:pt x="788584" y="1278508"/>
                </a:cubicBezTo>
                <a:cubicBezTo>
                  <a:pt x="765478" y="1325290"/>
                  <a:pt x="720836" y="1364512"/>
                  <a:pt x="654657" y="1396175"/>
                </a:cubicBezTo>
                <a:cubicBezTo>
                  <a:pt x="588478" y="1427839"/>
                  <a:pt x="511459" y="1443670"/>
                  <a:pt x="423601" y="1443670"/>
                </a:cubicBezTo>
                <a:cubicBezTo>
                  <a:pt x="327186" y="1443670"/>
                  <a:pt x="244890" y="1425414"/>
                  <a:pt x="176714" y="1388901"/>
                </a:cubicBezTo>
                <a:cubicBezTo>
                  <a:pt x="108539" y="1352389"/>
                  <a:pt x="63896" y="1305892"/>
                  <a:pt x="42788" y="1249412"/>
                </a:cubicBezTo>
                <a:cubicBezTo>
                  <a:pt x="21679" y="1192932"/>
                  <a:pt x="11125" y="1112776"/>
                  <a:pt x="11125" y="1008943"/>
                </a:cubicBezTo>
                <a:lnTo>
                  <a:pt x="11125" y="918232"/>
                </a:lnTo>
                <a:lnTo>
                  <a:pt x="345727" y="918232"/>
                </a:lnTo>
                <a:lnTo>
                  <a:pt x="345727" y="1086817"/>
                </a:lnTo>
                <a:cubicBezTo>
                  <a:pt x="345727" y="1138734"/>
                  <a:pt x="350434" y="1172108"/>
                  <a:pt x="359847" y="1186942"/>
                </a:cubicBezTo>
                <a:cubicBezTo>
                  <a:pt x="369260" y="1201775"/>
                  <a:pt x="385948" y="1209191"/>
                  <a:pt x="409909" y="1209191"/>
                </a:cubicBezTo>
                <a:cubicBezTo>
                  <a:pt x="433870" y="1209191"/>
                  <a:pt x="451699" y="1199778"/>
                  <a:pt x="463394" y="1180951"/>
                </a:cubicBezTo>
                <a:cubicBezTo>
                  <a:pt x="475090" y="1162125"/>
                  <a:pt x="480937" y="1134170"/>
                  <a:pt x="480937" y="1097087"/>
                </a:cubicBezTo>
                <a:cubicBezTo>
                  <a:pt x="480937" y="1015504"/>
                  <a:pt x="469812" y="962161"/>
                  <a:pt x="447562" y="937059"/>
                </a:cubicBezTo>
                <a:cubicBezTo>
                  <a:pt x="424742" y="911957"/>
                  <a:pt x="368547" y="870024"/>
                  <a:pt x="278978" y="811262"/>
                </a:cubicBezTo>
                <a:cubicBezTo>
                  <a:pt x="189408" y="751929"/>
                  <a:pt x="130075" y="708856"/>
                  <a:pt x="100979" y="682042"/>
                </a:cubicBezTo>
                <a:cubicBezTo>
                  <a:pt x="71883" y="655228"/>
                  <a:pt x="47780" y="618145"/>
                  <a:pt x="28668" y="570793"/>
                </a:cubicBezTo>
                <a:cubicBezTo>
                  <a:pt x="9555" y="523441"/>
                  <a:pt x="0" y="462967"/>
                  <a:pt x="0" y="389372"/>
                </a:cubicBezTo>
                <a:cubicBezTo>
                  <a:pt x="0" y="283257"/>
                  <a:pt x="13549" y="205668"/>
                  <a:pt x="40648" y="156604"/>
                </a:cubicBezTo>
                <a:cubicBezTo>
                  <a:pt x="67747" y="107541"/>
                  <a:pt x="111534" y="69174"/>
                  <a:pt x="172007" y="41504"/>
                </a:cubicBezTo>
                <a:cubicBezTo>
                  <a:pt x="232481" y="13835"/>
                  <a:pt x="305506" y="0"/>
                  <a:pt x="391082" y="0"/>
                </a:cubicBezTo>
                <a:close/>
              </a:path>
            </a:pathLst>
          </a:custGeom>
          <a:blipFill>
            <a:blip r:embed="rId1"/>
            <a:stretch>
              <a:fillRect t="-70000" r="-70000" b="-70000"/>
            </a:stretch>
          </a:blipFill>
          <a:ln w="28575" cap="flat" cmpd="sng" algn="ctr">
            <a:gradFill>
              <a:gsLst>
                <a:gs pos="53000">
                  <a:srgbClr val="E6C08B"/>
                </a:gs>
                <a:gs pos="0">
                  <a:srgbClr val="C29042"/>
                </a:gs>
                <a:gs pos="100000">
                  <a:sysClr val="window" lastClr="FFFFFF"/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3153978" y="2159855"/>
            <a:ext cx="837452" cy="2157291"/>
          </a:xfrm>
          <a:custGeom>
            <a:avLst/>
            <a:gdLst/>
            <a:ahLst/>
            <a:cxnLst/>
            <a:rect l="l" t="t" r="r" b="b"/>
            <a:pathLst>
              <a:path w="787301" h="1385478">
                <a:moveTo>
                  <a:pt x="0" y="0"/>
                </a:moveTo>
                <a:lnTo>
                  <a:pt x="787301" y="0"/>
                </a:lnTo>
                <a:lnTo>
                  <a:pt x="787301" y="277267"/>
                </a:lnTo>
                <a:lnTo>
                  <a:pt x="573361" y="277267"/>
                </a:lnTo>
                <a:lnTo>
                  <a:pt x="573361" y="1385478"/>
                </a:lnTo>
                <a:lnTo>
                  <a:pt x="213085" y="1385478"/>
                </a:lnTo>
                <a:lnTo>
                  <a:pt x="213085" y="277267"/>
                </a:lnTo>
                <a:lnTo>
                  <a:pt x="0" y="27726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70000" r="-70000" b="-70000"/>
            </a:stretch>
          </a:blipFill>
          <a:ln w="28575" cap="flat" cmpd="sng" algn="ctr">
            <a:gradFill>
              <a:gsLst>
                <a:gs pos="53000">
                  <a:srgbClr val="E6C08B"/>
                </a:gs>
                <a:gs pos="0">
                  <a:srgbClr val="C29042"/>
                </a:gs>
                <a:gs pos="100000">
                  <a:sysClr val="window" lastClr="FFFFFF"/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4111109" y="2159855"/>
            <a:ext cx="881145" cy="2157291"/>
          </a:xfrm>
          <a:custGeom>
            <a:avLst/>
            <a:gdLst/>
            <a:ahLst/>
            <a:cxnLst/>
            <a:rect l="l" t="t" r="r" b="b"/>
            <a:pathLst>
              <a:path w="828378" h="1385478">
                <a:moveTo>
                  <a:pt x="0" y="0"/>
                </a:moveTo>
                <a:lnTo>
                  <a:pt x="360276" y="0"/>
                </a:lnTo>
                <a:lnTo>
                  <a:pt x="360276" y="495486"/>
                </a:lnTo>
                <a:lnTo>
                  <a:pt x="468102" y="495486"/>
                </a:lnTo>
                <a:lnTo>
                  <a:pt x="468102" y="0"/>
                </a:lnTo>
                <a:lnTo>
                  <a:pt x="828378" y="0"/>
                </a:lnTo>
                <a:lnTo>
                  <a:pt x="828378" y="1385478"/>
                </a:lnTo>
                <a:lnTo>
                  <a:pt x="468102" y="1385478"/>
                </a:lnTo>
                <a:lnTo>
                  <a:pt x="468102" y="803560"/>
                </a:lnTo>
                <a:lnTo>
                  <a:pt x="360276" y="803560"/>
                </a:lnTo>
                <a:lnTo>
                  <a:pt x="360276" y="1385478"/>
                </a:lnTo>
                <a:lnTo>
                  <a:pt x="0" y="13854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70000" r="-70000" b="-70000"/>
            </a:stretch>
          </a:blipFill>
          <a:ln w="28575" cap="flat" cmpd="sng" algn="ctr">
            <a:gradFill>
              <a:gsLst>
                <a:gs pos="53000">
                  <a:srgbClr val="E6C08B"/>
                </a:gs>
                <a:gs pos="0">
                  <a:srgbClr val="C29042"/>
                </a:gs>
                <a:gs pos="100000">
                  <a:sysClr val="window" lastClr="FFFFFF"/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5088011" y="2159855"/>
            <a:ext cx="968530" cy="2157291"/>
          </a:xfrm>
          <a:custGeom>
            <a:avLst/>
            <a:gdLst/>
            <a:ahLst/>
            <a:cxnLst/>
            <a:rect l="l" t="t" r="r" b="b"/>
            <a:pathLst>
              <a:path w="910530" h="1385478">
                <a:moveTo>
                  <a:pt x="183775" y="0"/>
                </a:moveTo>
                <a:lnTo>
                  <a:pt x="704506" y="0"/>
                </a:lnTo>
                <a:lnTo>
                  <a:pt x="910530" y="1385478"/>
                </a:lnTo>
                <a:lnTo>
                  <a:pt x="542339" y="1385478"/>
                </a:lnTo>
                <a:lnTo>
                  <a:pt x="523004" y="1136452"/>
                </a:lnTo>
                <a:lnTo>
                  <a:pt x="394132" y="1136452"/>
                </a:lnTo>
                <a:lnTo>
                  <a:pt x="372470" y="1385478"/>
                </a:lnTo>
                <a:lnTo>
                  <a:pt x="0" y="1385478"/>
                </a:lnTo>
                <a:lnTo>
                  <a:pt x="183775" y="0"/>
                </a:lnTo>
                <a:close/>
                <a:moveTo>
                  <a:pt x="458688" y="308930"/>
                </a:moveTo>
                <a:cubicBezTo>
                  <a:pt x="421989" y="574225"/>
                  <a:pt x="398941" y="768198"/>
                  <a:pt x="389545" y="890848"/>
                </a:cubicBezTo>
                <a:lnTo>
                  <a:pt x="513564" y="890848"/>
                </a:lnTo>
                <a:cubicBezTo>
                  <a:pt x="495335" y="733923"/>
                  <a:pt x="477043" y="539950"/>
                  <a:pt x="458688" y="308930"/>
                </a:cubicBezTo>
                <a:close/>
              </a:path>
            </a:pathLst>
          </a:custGeom>
          <a:blipFill>
            <a:blip r:embed="rId1"/>
            <a:stretch>
              <a:fillRect t="-70000" r="-70000" b="-70000"/>
            </a:stretch>
          </a:blipFill>
          <a:ln w="28575" cap="flat" cmpd="sng" algn="ctr">
            <a:gradFill>
              <a:gsLst>
                <a:gs pos="53000">
                  <a:srgbClr val="E6C08B"/>
                </a:gs>
                <a:gs pos="0">
                  <a:srgbClr val="C29042"/>
                </a:gs>
                <a:gs pos="100000">
                  <a:sysClr val="window" lastClr="FFFFFF"/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147588" y="2159855"/>
            <a:ext cx="855657" cy="2157291"/>
          </a:xfrm>
          <a:custGeom>
            <a:avLst/>
            <a:gdLst/>
            <a:ahLst/>
            <a:cxnLst/>
            <a:rect l="l" t="t" r="r" b="b"/>
            <a:pathLst>
              <a:path w="804416" h="1385478">
                <a:moveTo>
                  <a:pt x="0" y="0"/>
                </a:moveTo>
                <a:lnTo>
                  <a:pt x="301228" y="0"/>
                </a:lnTo>
                <a:lnTo>
                  <a:pt x="503188" y="623850"/>
                </a:lnTo>
                <a:lnTo>
                  <a:pt x="503188" y="0"/>
                </a:lnTo>
                <a:lnTo>
                  <a:pt x="804416" y="0"/>
                </a:lnTo>
                <a:lnTo>
                  <a:pt x="804416" y="1385478"/>
                </a:lnTo>
                <a:lnTo>
                  <a:pt x="488640" y="1385478"/>
                </a:lnTo>
                <a:lnTo>
                  <a:pt x="301228" y="755638"/>
                </a:lnTo>
                <a:lnTo>
                  <a:pt x="301228" y="1385478"/>
                </a:lnTo>
                <a:lnTo>
                  <a:pt x="0" y="13854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70000" r="-70000" b="-70000"/>
            </a:stretch>
          </a:blipFill>
          <a:ln w="28575" cap="flat" cmpd="sng" algn="ctr">
            <a:gradFill>
              <a:gsLst>
                <a:gs pos="53000">
                  <a:srgbClr val="E6C08B"/>
                </a:gs>
                <a:gs pos="0">
                  <a:srgbClr val="C29042"/>
                </a:gs>
                <a:gs pos="100000">
                  <a:sysClr val="window" lastClr="FFFFFF"/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191157" y="2159855"/>
            <a:ext cx="934396" cy="2157291"/>
          </a:xfrm>
          <a:custGeom>
            <a:avLst/>
            <a:gdLst/>
            <a:ahLst/>
            <a:cxnLst/>
            <a:rect l="l" t="t" r="r" b="b"/>
            <a:pathLst>
              <a:path w="878440" h="1385478">
                <a:moveTo>
                  <a:pt x="0" y="0"/>
                </a:moveTo>
                <a:lnTo>
                  <a:pt x="360276" y="0"/>
                </a:lnTo>
                <a:lnTo>
                  <a:pt x="360276" y="538274"/>
                </a:lnTo>
                <a:lnTo>
                  <a:pt x="520731" y="0"/>
                </a:lnTo>
                <a:lnTo>
                  <a:pt x="858757" y="0"/>
                </a:lnTo>
                <a:lnTo>
                  <a:pt x="652091" y="625562"/>
                </a:lnTo>
                <a:lnTo>
                  <a:pt x="878440" y="1385478"/>
                </a:lnTo>
                <a:lnTo>
                  <a:pt x="506183" y="1385478"/>
                </a:lnTo>
                <a:lnTo>
                  <a:pt x="360276" y="791580"/>
                </a:lnTo>
                <a:lnTo>
                  <a:pt x="360276" y="1385478"/>
                </a:lnTo>
                <a:lnTo>
                  <a:pt x="0" y="13854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70000" r="-70000" b="-70000"/>
            </a:stretch>
          </a:blipFill>
          <a:ln w="28575" cap="flat" cmpd="sng" algn="ctr">
            <a:gradFill>
              <a:gsLst>
                <a:gs pos="53000">
                  <a:srgbClr val="E6C08B"/>
                </a:gs>
                <a:gs pos="0">
                  <a:srgbClr val="C29042"/>
                </a:gs>
                <a:gs pos="100000">
                  <a:sysClr val="window" lastClr="FFFFFF"/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8831" y="4619426"/>
            <a:ext cx="299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gradFill>
                  <a:gsLst>
                    <a:gs pos="0">
                      <a:srgbClr val="E6C08B"/>
                    </a:gs>
                    <a:gs pos="53000">
                      <a:srgbClr val="C29042"/>
                    </a:gs>
                    <a:gs pos="100000">
                      <a:srgbClr val="E6C08B"/>
                    </a:gs>
                  </a:gsLst>
                  <a:lin ang="7800000" scaled="0"/>
                </a:gradFill>
                <a:latin typeface="微软雅黑" panose="020B0503020204020204" charset="-122"/>
              </a:rPr>
              <a:t>汇报人</a:t>
            </a:r>
            <a:r>
              <a:rPr lang="zh-CN" altLang="en-US" sz="2800" b="1" dirty="0" smtClean="0">
                <a:gradFill>
                  <a:gsLst>
                    <a:gs pos="0">
                      <a:srgbClr val="E6C08B"/>
                    </a:gs>
                    <a:gs pos="53000">
                      <a:srgbClr val="C29042"/>
                    </a:gs>
                    <a:gs pos="100000">
                      <a:srgbClr val="E6C08B"/>
                    </a:gs>
                  </a:gsLst>
                  <a:lin ang="7800000" scaled="0"/>
                </a:gradFill>
                <a:latin typeface="微软雅黑" panose="020B0503020204020204" charset="-122"/>
              </a:rPr>
              <a:t>：</a:t>
            </a:r>
            <a:r>
              <a:rPr lang="zh-CN" altLang="en-US" sz="2800" b="1" dirty="0">
                <a:gradFill>
                  <a:gsLst>
                    <a:gs pos="0">
                      <a:srgbClr val="E6C08B"/>
                    </a:gs>
                    <a:gs pos="53000">
                      <a:srgbClr val="C29042"/>
                    </a:gs>
                    <a:gs pos="100000">
                      <a:srgbClr val="E6C08B"/>
                    </a:gs>
                  </a:gsLst>
                  <a:lin ang="7800000" scaled="0"/>
                </a:gradFill>
                <a:latin typeface="微软雅黑" panose="020B0503020204020204" charset="-122"/>
              </a:rPr>
              <a:t>稻壳儿</a:t>
            </a:r>
            <a:endParaRPr lang="zh-CN" altLang="en-US" sz="2800" b="1" dirty="0">
              <a:gradFill>
                <a:gsLst>
                  <a:gs pos="0">
                    <a:srgbClr val="E6C08B"/>
                  </a:gs>
                  <a:gs pos="53000">
                    <a:srgbClr val="C29042"/>
                  </a:gs>
                  <a:gs pos="100000">
                    <a:srgbClr val="E6C08B"/>
                  </a:gs>
                </a:gsLst>
                <a:lin ang="7800000" scaled="0"/>
              </a:gra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3501" flipH="1">
            <a:off x="2950430" y="-2191093"/>
            <a:ext cx="5613969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64782" y="730076"/>
            <a:ext cx="3262433" cy="1015663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extrusionH="31750" prstMaterial="powder">
              <a:bevelT w="69850" h="19050" prst="softRound"/>
            </a:sp3d>
          </a:bodyPr>
          <a:lstStyle>
            <a:defPPr>
              <a:defRPr lang="en-US"/>
            </a:defPPr>
            <a:lvl1pPr algn="ctr">
              <a:defRPr sz="6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241300" algn="ctr" rotWithShape="0">
                    <a:srgbClr val="FFC000"/>
                  </a:outerShdw>
                </a:effectLst>
                <a:latin typeface="汉仪星宇体简" panose="00020600040101010101" pitchFamily="18" charset="-122"/>
                <a:ea typeface="汉仪星宇体简" panose="00020600040101010101" pitchFamily="18" charset="-122"/>
              </a:defRPr>
            </a:lvl1pPr>
          </a:lstStyle>
          <a:p>
            <a:pPr defTabSz="457200"/>
            <a:r>
              <a:rPr lang="zh-CN" altLang="en-US" sz="6000" dirty="0">
                <a:effectLst>
                  <a:outerShdw blurRad="241300" algn="ctr" rotWithShape="0">
                    <a:srgbClr val="000000">
                      <a:alpha val="74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晚会流程</a:t>
            </a:r>
            <a:endParaRPr lang="zh-CN" altLang="en-US" sz="6000" dirty="0">
              <a:effectLst>
                <a:outerShdw blurRad="241300" algn="ctr" rotWithShape="0">
                  <a:srgbClr val="000000">
                    <a:alpha val="74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57987" y="2309170"/>
            <a:ext cx="2153652" cy="3802878"/>
            <a:chOff x="914400" y="2369326"/>
            <a:chExt cx="2153652" cy="3802878"/>
          </a:xfrm>
        </p:grpSpPr>
        <p:grpSp>
          <p:nvGrpSpPr>
            <p:cNvPr id="40" name="组合 39"/>
            <p:cNvGrpSpPr/>
            <p:nvPr/>
          </p:nvGrpSpPr>
          <p:grpSpPr>
            <a:xfrm>
              <a:off x="914400" y="2369326"/>
              <a:ext cx="2153652" cy="3802878"/>
              <a:chOff x="1058617" y="2387067"/>
              <a:chExt cx="1859185" cy="3282913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11" r="2818" b="12675"/>
              <a:stretch>
                <a:fillRect/>
              </a:stretch>
            </p:blipFill>
            <p:spPr>
              <a:xfrm rot="5400000">
                <a:off x="476186" y="3228363"/>
                <a:ext cx="3024048" cy="1859185"/>
              </a:xfrm>
              <a:prstGeom prst="rect">
                <a:avLst/>
              </a:prstGeom>
              <a:effectLst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623" y="2387067"/>
                <a:ext cx="1233035" cy="924662"/>
              </a:xfrm>
              <a:prstGeom prst="rect">
                <a:avLst/>
              </a:prstGeom>
            </p:spPr>
          </p:pic>
        </p:grpSp>
        <p:sp>
          <p:nvSpPr>
            <p:cNvPr id="41" name="文本框 40"/>
            <p:cNvSpPr txBox="1"/>
            <p:nvPr/>
          </p:nvSpPr>
          <p:spPr>
            <a:xfrm>
              <a:off x="1616723" y="3440442"/>
              <a:ext cx="70482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B w="190500" h="184150"/>
              </a:sp3d>
            </a:bodyPr>
            <a:lstStyle/>
            <a:p>
              <a:pPr algn="ctr" defTabSz="457200"/>
              <a:r>
                <a:rPr lang="zh-CN" altLang="en-US" sz="32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年度回顾</a:t>
              </a:r>
              <a:endParaRPr lang="zh-CN" altLang="en-US" sz="3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603762" y="2309170"/>
            <a:ext cx="2153652" cy="3802878"/>
            <a:chOff x="914400" y="2369326"/>
            <a:chExt cx="2153652" cy="3802878"/>
          </a:xfrm>
        </p:grpSpPr>
        <p:grpSp>
          <p:nvGrpSpPr>
            <p:cNvPr id="65" name="组合 64"/>
            <p:cNvGrpSpPr/>
            <p:nvPr/>
          </p:nvGrpSpPr>
          <p:grpSpPr>
            <a:xfrm>
              <a:off x="914400" y="2369326"/>
              <a:ext cx="2153652" cy="3802878"/>
              <a:chOff x="1058617" y="2387067"/>
              <a:chExt cx="1859185" cy="3282913"/>
            </a:xfrm>
          </p:grpSpPr>
          <p:pic>
            <p:nvPicPr>
              <p:cNvPr id="67" name="图片 6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11" r="2818" b="12675"/>
              <a:stretch>
                <a:fillRect/>
              </a:stretch>
            </p:blipFill>
            <p:spPr>
              <a:xfrm rot="5400000">
                <a:off x="476186" y="3228363"/>
                <a:ext cx="3024048" cy="1859185"/>
              </a:xfrm>
              <a:prstGeom prst="rect">
                <a:avLst/>
              </a:prstGeom>
              <a:effectLst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623" y="2387067"/>
                <a:ext cx="1233035" cy="924662"/>
              </a:xfrm>
              <a:prstGeom prst="rect">
                <a:avLst/>
              </a:prstGeom>
            </p:spPr>
          </p:pic>
        </p:grpSp>
        <p:sp>
          <p:nvSpPr>
            <p:cNvPr id="66" name="文本框 65"/>
            <p:cNvSpPr txBox="1"/>
            <p:nvPr/>
          </p:nvSpPr>
          <p:spPr>
            <a:xfrm>
              <a:off x="1616723" y="3440442"/>
              <a:ext cx="70482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B w="190500" h="184150"/>
              </a:sp3d>
            </a:bodyPr>
            <a:lstStyle/>
            <a:p>
              <a:pPr algn="ctr" defTabSz="457200"/>
              <a:r>
                <a:rPr lang="zh-CN" altLang="en-US" sz="32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颁奖典礼</a:t>
              </a:r>
              <a:endParaRPr lang="zh-CN" altLang="en-US" sz="3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449537" y="2309170"/>
            <a:ext cx="2153652" cy="3802878"/>
            <a:chOff x="914400" y="2369326"/>
            <a:chExt cx="2153652" cy="3802878"/>
          </a:xfrm>
        </p:grpSpPr>
        <p:grpSp>
          <p:nvGrpSpPr>
            <p:cNvPr id="70" name="组合 69"/>
            <p:cNvGrpSpPr/>
            <p:nvPr/>
          </p:nvGrpSpPr>
          <p:grpSpPr>
            <a:xfrm>
              <a:off x="914400" y="2369326"/>
              <a:ext cx="2153652" cy="3802878"/>
              <a:chOff x="1058617" y="2387067"/>
              <a:chExt cx="1859185" cy="3282913"/>
            </a:xfrm>
          </p:grpSpPr>
          <p:pic>
            <p:nvPicPr>
              <p:cNvPr id="72" name="图片 7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11" r="2818" b="12675"/>
              <a:stretch>
                <a:fillRect/>
              </a:stretch>
            </p:blipFill>
            <p:spPr>
              <a:xfrm rot="5400000">
                <a:off x="476186" y="3228363"/>
                <a:ext cx="3024048" cy="1859185"/>
              </a:xfrm>
              <a:prstGeom prst="rect">
                <a:avLst/>
              </a:prstGeom>
              <a:effectLst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623" y="2387067"/>
                <a:ext cx="1233035" cy="924662"/>
              </a:xfrm>
              <a:prstGeom prst="rect">
                <a:avLst/>
              </a:prstGeom>
            </p:spPr>
          </p:pic>
        </p:grpSp>
        <p:sp>
          <p:nvSpPr>
            <p:cNvPr id="71" name="文本框 70"/>
            <p:cNvSpPr txBox="1"/>
            <p:nvPr/>
          </p:nvSpPr>
          <p:spPr>
            <a:xfrm>
              <a:off x="1616723" y="3440442"/>
              <a:ext cx="70482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B w="190500" h="184150"/>
              </a:sp3d>
            </a:bodyPr>
            <a:lstStyle/>
            <a:p>
              <a:pPr algn="ctr" defTabSz="457200"/>
              <a:r>
                <a:rPr lang="zh-CN" alt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文艺汇演</a:t>
              </a:r>
              <a:endParaRPr lang="zh-CN" altLang="en-US" sz="3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295313" y="2309170"/>
            <a:ext cx="2153652" cy="3802878"/>
            <a:chOff x="914400" y="2369326"/>
            <a:chExt cx="2153652" cy="3802878"/>
          </a:xfrm>
        </p:grpSpPr>
        <p:grpSp>
          <p:nvGrpSpPr>
            <p:cNvPr id="75" name="组合 74"/>
            <p:cNvGrpSpPr/>
            <p:nvPr/>
          </p:nvGrpSpPr>
          <p:grpSpPr>
            <a:xfrm>
              <a:off x="914400" y="2369326"/>
              <a:ext cx="2153652" cy="3802878"/>
              <a:chOff x="1058617" y="2387067"/>
              <a:chExt cx="1859185" cy="3282913"/>
            </a:xfrm>
          </p:grpSpPr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11" r="2818" b="12675"/>
              <a:stretch>
                <a:fillRect/>
              </a:stretch>
            </p:blipFill>
            <p:spPr>
              <a:xfrm rot="5400000">
                <a:off x="476186" y="3228363"/>
                <a:ext cx="3024048" cy="1859185"/>
              </a:xfrm>
              <a:prstGeom prst="rect">
                <a:avLst/>
              </a:prstGeom>
              <a:effectLst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623" y="2387067"/>
                <a:ext cx="1233035" cy="924662"/>
              </a:xfrm>
              <a:prstGeom prst="rect">
                <a:avLst/>
              </a:prstGeom>
            </p:spPr>
          </p:pic>
        </p:grpSp>
        <p:sp>
          <p:nvSpPr>
            <p:cNvPr id="76" name="文本框 75"/>
            <p:cNvSpPr txBox="1"/>
            <p:nvPr/>
          </p:nvSpPr>
          <p:spPr>
            <a:xfrm>
              <a:off x="1616723" y="3440442"/>
              <a:ext cx="70482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B w="190500" h="184150"/>
              </a:sp3d>
            </a:bodyPr>
            <a:lstStyle/>
            <a:p>
              <a:pPr algn="ctr" defTabSz="457200"/>
              <a:r>
                <a:rPr lang="zh-CN" alt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展望新年</a:t>
              </a:r>
              <a:endParaRPr lang="zh-CN" altLang="en-US" sz="3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3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4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7" dur="1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8" dur="1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1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2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5" dur="1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6" dur="1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19" y="-544132"/>
            <a:ext cx="7946264" cy="794626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024285" y="3774736"/>
            <a:ext cx="4228818" cy="94463"/>
            <a:chOff x="4024285" y="3774736"/>
            <a:chExt cx="4228818" cy="94463"/>
          </a:xfrm>
        </p:grpSpPr>
        <p:sp>
          <p:nvSpPr>
            <p:cNvPr id="2" name="椭圆 1"/>
            <p:cNvSpPr/>
            <p:nvPr/>
          </p:nvSpPr>
          <p:spPr>
            <a:xfrm>
              <a:off x="4024285" y="3774736"/>
              <a:ext cx="94463" cy="94463"/>
            </a:xfrm>
            <a:prstGeom prst="ellipse">
              <a:avLst/>
            </a:prstGeom>
            <a:gradFill>
              <a:gsLst>
                <a:gs pos="30000">
                  <a:srgbClr val="D8C445"/>
                </a:gs>
                <a:gs pos="77000">
                  <a:srgbClr val="A86E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8158640" y="3774736"/>
              <a:ext cx="94463" cy="94463"/>
            </a:xfrm>
            <a:prstGeom prst="ellipse">
              <a:avLst/>
            </a:prstGeom>
            <a:gradFill>
              <a:gsLst>
                <a:gs pos="30000">
                  <a:srgbClr val="D8C445"/>
                </a:gs>
                <a:gs pos="77000">
                  <a:srgbClr val="A86E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>
              <a:stCxn id="2" idx="6"/>
              <a:endCxn id="3" idx="2"/>
            </p:cNvCxnSpPr>
            <p:nvPr/>
          </p:nvCxnSpPr>
          <p:spPr>
            <a:xfrm>
              <a:off x="4118748" y="3821968"/>
              <a:ext cx="4039892" cy="0"/>
            </a:xfrm>
            <a:prstGeom prst="line">
              <a:avLst/>
            </a:prstGeom>
            <a:ln>
              <a:solidFill>
                <a:srgbClr val="A86E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396" y="1037196"/>
            <a:ext cx="1459990" cy="263552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86736" y="3916431"/>
            <a:ext cx="463173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defRPr/>
            </a:pPr>
            <a:r>
              <a:rPr lang="zh-CN" altLang="en-US" sz="7200" b="1" dirty="0">
                <a:gradFill>
                  <a:gsLst>
                    <a:gs pos="97000">
                      <a:srgbClr val="FFF468"/>
                    </a:gs>
                    <a:gs pos="49000">
                      <a:srgbClr val="FFFFFF"/>
                    </a:gs>
                    <a:gs pos="27000">
                      <a:srgbClr val="986B3B"/>
                    </a:gs>
                    <a:gs pos="0">
                      <a:srgbClr val="EAD35D"/>
                    </a:gs>
                    <a:gs pos="70000">
                      <a:srgbClr val="A86E3A"/>
                    </a:gs>
                  </a:gsLst>
                  <a:lin ang="5400000" scaled="1"/>
                </a:gradFill>
                <a:cs typeface="+mn-ea"/>
                <a:sym typeface="+mn-lt"/>
              </a:rPr>
              <a:t>年度回顾</a:t>
            </a:r>
            <a:endParaRPr lang="zh-CN" altLang="en-US" sz="7200" b="1" dirty="0">
              <a:gradFill>
                <a:gsLst>
                  <a:gs pos="97000">
                    <a:srgbClr val="FFF468"/>
                  </a:gs>
                  <a:gs pos="49000">
                    <a:srgbClr val="FFFFFF"/>
                  </a:gs>
                  <a:gs pos="27000">
                    <a:srgbClr val="986B3B"/>
                  </a:gs>
                  <a:gs pos="0">
                    <a:srgbClr val="EAD35D"/>
                  </a:gs>
                  <a:gs pos="70000">
                    <a:srgbClr val="A86E3A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200200" y="3615907"/>
            <a:ext cx="1282804" cy="1282804"/>
            <a:chOff x="1200200" y="3519651"/>
            <a:chExt cx="1282804" cy="1282804"/>
          </a:xfrm>
        </p:grpSpPr>
        <p:sp>
          <p:nvSpPr>
            <p:cNvPr id="2" name="椭圆 1"/>
            <p:cNvSpPr/>
            <p:nvPr/>
          </p:nvSpPr>
          <p:spPr>
            <a:xfrm>
              <a:off x="1200200" y="3519651"/>
              <a:ext cx="1282804" cy="1282804"/>
            </a:xfrm>
            <a:prstGeom prst="ellipse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椭圆 14"/>
            <p:cNvSpPr/>
            <p:nvPr/>
          </p:nvSpPr>
          <p:spPr>
            <a:xfrm>
              <a:off x="1604164" y="3933954"/>
              <a:ext cx="474876" cy="470331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327400" y="3615907"/>
            <a:ext cx="1282804" cy="1282804"/>
            <a:chOff x="3327400" y="3519651"/>
            <a:chExt cx="1282804" cy="1282804"/>
          </a:xfrm>
        </p:grpSpPr>
        <p:sp>
          <p:nvSpPr>
            <p:cNvPr id="3" name="椭圆 2"/>
            <p:cNvSpPr/>
            <p:nvPr/>
          </p:nvSpPr>
          <p:spPr>
            <a:xfrm>
              <a:off x="3327400" y="3519651"/>
              <a:ext cx="1282804" cy="1282804"/>
            </a:xfrm>
            <a:prstGeom prst="ellipse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8" name="椭圆 15"/>
            <p:cNvSpPr/>
            <p:nvPr/>
          </p:nvSpPr>
          <p:spPr>
            <a:xfrm>
              <a:off x="3731364" y="3951150"/>
              <a:ext cx="474876" cy="435939"/>
            </a:xfrm>
            <a:custGeom>
              <a:avLst/>
              <a:gdLst>
                <a:gd name="connsiteX0" fmla="*/ 117399 w 337212"/>
                <a:gd name="connsiteY0" fmla="*/ 192088 h 309563"/>
                <a:gd name="connsiteX1" fmla="*/ 130099 w 337212"/>
                <a:gd name="connsiteY1" fmla="*/ 196036 h 309563"/>
                <a:gd name="connsiteX2" fmla="*/ 130099 w 337212"/>
                <a:gd name="connsiteY2" fmla="*/ 278941 h 309563"/>
                <a:gd name="connsiteX3" fmla="*/ 117399 w 337212"/>
                <a:gd name="connsiteY3" fmla="*/ 292101 h 309563"/>
                <a:gd name="connsiteX4" fmla="*/ 176137 w 337212"/>
                <a:gd name="connsiteY4" fmla="*/ 187325 h 309563"/>
                <a:gd name="connsiteX5" fmla="*/ 187250 w 337212"/>
                <a:gd name="connsiteY5" fmla="*/ 191271 h 309563"/>
                <a:gd name="connsiteX6" fmla="*/ 187250 w 337212"/>
                <a:gd name="connsiteY6" fmla="*/ 267562 h 309563"/>
                <a:gd name="connsiteX7" fmla="*/ 176137 w 337212"/>
                <a:gd name="connsiteY7" fmla="*/ 279400 h 309563"/>
                <a:gd name="connsiteX8" fmla="*/ 176137 w 337212"/>
                <a:gd name="connsiteY8" fmla="*/ 187325 h 309563"/>
                <a:gd name="connsiteX9" fmla="*/ 231699 w 337212"/>
                <a:gd name="connsiteY9" fmla="*/ 180975 h 309563"/>
                <a:gd name="connsiteX10" fmla="*/ 239637 w 337212"/>
                <a:gd name="connsiteY10" fmla="*/ 184982 h 309563"/>
                <a:gd name="connsiteX11" fmla="*/ 239637 w 337212"/>
                <a:gd name="connsiteY11" fmla="*/ 254429 h 309563"/>
                <a:gd name="connsiteX12" fmla="*/ 231699 w 337212"/>
                <a:gd name="connsiteY12" fmla="*/ 265113 h 309563"/>
                <a:gd name="connsiteX13" fmla="*/ 277737 w 337212"/>
                <a:gd name="connsiteY13" fmla="*/ 177800 h 309563"/>
                <a:gd name="connsiteX14" fmla="*/ 287262 w 337212"/>
                <a:gd name="connsiteY14" fmla="*/ 180398 h 309563"/>
                <a:gd name="connsiteX15" fmla="*/ 287262 w 337212"/>
                <a:gd name="connsiteY15" fmla="*/ 238847 h 309563"/>
                <a:gd name="connsiteX16" fmla="*/ 277737 w 337212"/>
                <a:gd name="connsiteY16" fmla="*/ 249238 h 309563"/>
                <a:gd name="connsiteX17" fmla="*/ 280912 w 337212"/>
                <a:gd name="connsiteY17" fmla="*/ 92075 h 309563"/>
                <a:gd name="connsiteX18" fmla="*/ 307493 w 337212"/>
                <a:gd name="connsiteY18" fmla="*/ 92075 h 309563"/>
                <a:gd name="connsiteX19" fmla="*/ 315468 w 337212"/>
                <a:gd name="connsiteY19" fmla="*/ 97314 h 309563"/>
                <a:gd name="connsiteX20" fmla="*/ 336733 w 337212"/>
                <a:gd name="connsiteY20" fmla="*/ 158869 h 309563"/>
                <a:gd name="connsiteX21" fmla="*/ 331417 w 337212"/>
                <a:gd name="connsiteY21" fmla="*/ 169347 h 309563"/>
                <a:gd name="connsiteX22" fmla="*/ 320784 w 337212"/>
                <a:gd name="connsiteY22" fmla="*/ 164108 h 309563"/>
                <a:gd name="connsiteX23" fmla="*/ 314139 w 337212"/>
                <a:gd name="connsiteY23" fmla="*/ 145772 h 309563"/>
                <a:gd name="connsiteX24" fmla="*/ 314139 w 337212"/>
                <a:gd name="connsiteY24" fmla="*/ 238761 h 309563"/>
                <a:gd name="connsiteX25" fmla="*/ 304835 w 337212"/>
                <a:gd name="connsiteY25" fmla="*/ 249238 h 309563"/>
                <a:gd name="connsiteX26" fmla="*/ 294203 w 337212"/>
                <a:gd name="connsiteY26" fmla="*/ 238761 h 309563"/>
                <a:gd name="connsiteX27" fmla="*/ 294203 w 337212"/>
                <a:gd name="connsiteY27" fmla="*/ 179824 h 309563"/>
                <a:gd name="connsiteX28" fmla="*/ 288886 w 337212"/>
                <a:gd name="connsiteY28" fmla="*/ 179824 h 309563"/>
                <a:gd name="connsiteX29" fmla="*/ 294203 w 337212"/>
                <a:gd name="connsiteY29" fmla="*/ 178515 h 309563"/>
                <a:gd name="connsiteX30" fmla="*/ 304835 w 337212"/>
                <a:gd name="connsiteY30" fmla="*/ 157560 h 309563"/>
                <a:gd name="connsiteX31" fmla="*/ 280912 w 337212"/>
                <a:gd name="connsiteY31" fmla="*/ 92075 h 309563"/>
                <a:gd name="connsiteX32" fmla="*/ 231699 w 337212"/>
                <a:gd name="connsiteY32" fmla="*/ 82550 h 309563"/>
                <a:gd name="connsiteX33" fmla="*/ 243745 w 337212"/>
                <a:gd name="connsiteY33" fmla="*/ 82550 h 309563"/>
                <a:gd name="connsiteX34" fmla="*/ 262484 w 337212"/>
                <a:gd name="connsiteY34" fmla="*/ 82550 h 309563"/>
                <a:gd name="connsiteX35" fmla="*/ 273192 w 337212"/>
                <a:gd name="connsiteY35" fmla="*/ 89117 h 309563"/>
                <a:gd name="connsiteX36" fmla="*/ 297285 w 337212"/>
                <a:gd name="connsiteY36" fmla="*/ 160041 h 309563"/>
                <a:gd name="connsiteX37" fmla="*/ 291931 w 337212"/>
                <a:gd name="connsiteY37" fmla="*/ 171861 h 309563"/>
                <a:gd name="connsiteX38" fmla="*/ 279885 w 337212"/>
                <a:gd name="connsiteY38" fmla="*/ 166608 h 309563"/>
                <a:gd name="connsiteX39" fmla="*/ 271854 w 337212"/>
                <a:gd name="connsiteY39" fmla="*/ 144280 h 309563"/>
                <a:gd name="connsiteX40" fmla="*/ 271854 w 337212"/>
                <a:gd name="connsiteY40" fmla="*/ 253292 h 309563"/>
                <a:gd name="connsiteX41" fmla="*/ 259807 w 337212"/>
                <a:gd name="connsiteY41" fmla="*/ 265113 h 309563"/>
                <a:gd name="connsiteX42" fmla="*/ 247761 w 337212"/>
                <a:gd name="connsiteY42" fmla="*/ 253292 h 309563"/>
                <a:gd name="connsiteX43" fmla="*/ 247761 w 337212"/>
                <a:gd name="connsiteY43" fmla="*/ 183682 h 309563"/>
                <a:gd name="connsiteX44" fmla="*/ 258469 w 337212"/>
                <a:gd name="connsiteY44" fmla="*/ 160041 h 309563"/>
                <a:gd name="connsiteX45" fmla="*/ 231699 w 337212"/>
                <a:gd name="connsiteY45" fmla="*/ 82550 h 309563"/>
                <a:gd name="connsiteX46" fmla="*/ 177724 w 337212"/>
                <a:gd name="connsiteY46" fmla="*/ 77788 h 309563"/>
                <a:gd name="connsiteX47" fmla="*/ 214510 w 337212"/>
                <a:gd name="connsiteY47" fmla="*/ 77788 h 309563"/>
                <a:gd name="connsiteX48" fmla="*/ 225021 w 337212"/>
                <a:gd name="connsiteY48" fmla="*/ 85643 h 309563"/>
                <a:gd name="connsiteX49" fmla="*/ 252610 w 337212"/>
                <a:gd name="connsiteY49" fmla="*/ 162884 h 309563"/>
                <a:gd name="connsiteX50" fmla="*/ 246041 w 337212"/>
                <a:gd name="connsiteY50" fmla="*/ 175976 h 309563"/>
                <a:gd name="connsiteX51" fmla="*/ 231590 w 337212"/>
                <a:gd name="connsiteY51" fmla="*/ 169430 h 309563"/>
                <a:gd name="connsiteX52" fmla="*/ 223707 w 337212"/>
                <a:gd name="connsiteY52" fmla="*/ 145865 h 309563"/>
                <a:gd name="connsiteX53" fmla="*/ 223707 w 337212"/>
                <a:gd name="connsiteY53" fmla="*/ 266309 h 309563"/>
                <a:gd name="connsiteX54" fmla="*/ 210569 w 337212"/>
                <a:gd name="connsiteY54" fmla="*/ 279401 h 309563"/>
                <a:gd name="connsiteX55" fmla="*/ 198745 w 337212"/>
                <a:gd name="connsiteY55" fmla="*/ 266309 h 309563"/>
                <a:gd name="connsiteX56" fmla="*/ 198745 w 337212"/>
                <a:gd name="connsiteY56" fmla="*/ 189068 h 309563"/>
                <a:gd name="connsiteX57" fmla="*/ 197759 w 337212"/>
                <a:gd name="connsiteY57" fmla="*/ 189068 h 309563"/>
                <a:gd name="connsiteX58" fmla="*/ 194803 w 337212"/>
                <a:gd name="connsiteY58" fmla="*/ 189068 h 309563"/>
                <a:gd name="connsiteX59" fmla="*/ 206628 w 337212"/>
                <a:gd name="connsiteY59" fmla="*/ 178595 h 309563"/>
                <a:gd name="connsiteX60" fmla="*/ 206628 w 337212"/>
                <a:gd name="connsiteY60" fmla="*/ 162884 h 309563"/>
                <a:gd name="connsiteX61" fmla="*/ 177724 w 337212"/>
                <a:gd name="connsiteY61" fmla="*/ 79097 h 309563"/>
                <a:gd name="connsiteX62" fmla="*/ 177724 w 337212"/>
                <a:gd name="connsiteY62" fmla="*/ 77788 h 309563"/>
                <a:gd name="connsiteX63" fmla="*/ 120574 w 337212"/>
                <a:gd name="connsiteY63" fmla="*/ 73025 h 309563"/>
                <a:gd name="connsiteX64" fmla="*/ 157008 w 337212"/>
                <a:gd name="connsiteY64" fmla="*/ 73025 h 309563"/>
                <a:gd name="connsiteX65" fmla="*/ 168720 w 337212"/>
                <a:gd name="connsiteY65" fmla="*/ 80953 h 309563"/>
                <a:gd name="connsiteX66" fmla="*/ 197347 w 337212"/>
                <a:gd name="connsiteY66" fmla="*/ 166840 h 309563"/>
                <a:gd name="connsiteX67" fmla="*/ 190840 w 337212"/>
                <a:gd name="connsiteY67" fmla="*/ 181375 h 309563"/>
                <a:gd name="connsiteX68" fmla="*/ 176527 w 337212"/>
                <a:gd name="connsiteY68" fmla="*/ 173447 h 309563"/>
                <a:gd name="connsiteX69" fmla="*/ 167418 w 337212"/>
                <a:gd name="connsiteY69" fmla="*/ 148341 h 309563"/>
                <a:gd name="connsiteX70" fmla="*/ 167418 w 337212"/>
                <a:gd name="connsiteY70" fmla="*/ 279153 h 309563"/>
                <a:gd name="connsiteX71" fmla="*/ 153105 w 337212"/>
                <a:gd name="connsiteY71" fmla="*/ 293688 h 309563"/>
                <a:gd name="connsiteX72" fmla="*/ 140093 w 337212"/>
                <a:gd name="connsiteY72" fmla="*/ 279153 h 309563"/>
                <a:gd name="connsiteX73" fmla="*/ 140093 w 337212"/>
                <a:gd name="connsiteY73" fmla="*/ 195909 h 309563"/>
                <a:gd name="connsiteX74" fmla="*/ 133586 w 337212"/>
                <a:gd name="connsiteY74" fmla="*/ 195909 h 309563"/>
                <a:gd name="connsiteX75" fmla="*/ 138791 w 337212"/>
                <a:gd name="connsiteY75" fmla="*/ 194588 h 309563"/>
                <a:gd name="connsiteX76" fmla="*/ 151804 w 337212"/>
                <a:gd name="connsiteY76" fmla="*/ 166840 h 309563"/>
                <a:gd name="connsiteX77" fmla="*/ 120574 w 337212"/>
                <a:gd name="connsiteY77" fmla="*/ 73025 h 309563"/>
                <a:gd name="connsiteX78" fmla="*/ 46220 w 337212"/>
                <a:gd name="connsiteY78" fmla="*/ 66675 h 309563"/>
                <a:gd name="connsiteX79" fmla="*/ 72821 w 337212"/>
                <a:gd name="connsiteY79" fmla="*/ 66675 h 309563"/>
                <a:gd name="connsiteX80" fmla="*/ 98092 w 337212"/>
                <a:gd name="connsiteY80" fmla="*/ 66675 h 309563"/>
                <a:gd name="connsiteX81" fmla="*/ 111393 w 337212"/>
                <a:gd name="connsiteY81" fmla="*/ 74595 h 309563"/>
                <a:gd name="connsiteX82" fmla="*/ 143315 w 337212"/>
                <a:gd name="connsiteY82" fmla="*/ 169638 h 309563"/>
                <a:gd name="connsiteX83" fmla="*/ 135334 w 337212"/>
                <a:gd name="connsiteY83" fmla="*/ 185479 h 309563"/>
                <a:gd name="connsiteX84" fmla="*/ 119374 w 337212"/>
                <a:gd name="connsiteY84" fmla="*/ 177559 h 309563"/>
                <a:gd name="connsiteX85" fmla="*/ 108733 w 337212"/>
                <a:gd name="connsiteY85" fmla="*/ 148518 h 309563"/>
                <a:gd name="connsiteX86" fmla="*/ 108733 w 337212"/>
                <a:gd name="connsiteY86" fmla="*/ 295043 h 309563"/>
                <a:gd name="connsiteX87" fmla="*/ 94102 w 337212"/>
                <a:gd name="connsiteY87" fmla="*/ 309563 h 309563"/>
                <a:gd name="connsiteX88" fmla="*/ 78141 w 337212"/>
                <a:gd name="connsiteY88" fmla="*/ 295043 h 309563"/>
                <a:gd name="connsiteX89" fmla="*/ 78141 w 337212"/>
                <a:gd name="connsiteY89" fmla="*/ 202640 h 309563"/>
                <a:gd name="connsiteX90" fmla="*/ 66171 w 337212"/>
                <a:gd name="connsiteY90" fmla="*/ 202640 h 309563"/>
                <a:gd name="connsiteX91" fmla="*/ 66171 w 337212"/>
                <a:gd name="connsiteY91" fmla="*/ 295043 h 309563"/>
                <a:gd name="connsiteX92" fmla="*/ 50210 w 337212"/>
                <a:gd name="connsiteY92" fmla="*/ 309563 h 309563"/>
                <a:gd name="connsiteX93" fmla="*/ 35579 w 337212"/>
                <a:gd name="connsiteY93" fmla="*/ 295043 h 309563"/>
                <a:gd name="connsiteX94" fmla="*/ 35579 w 337212"/>
                <a:gd name="connsiteY94" fmla="*/ 148518 h 309563"/>
                <a:gd name="connsiteX95" fmla="*/ 24938 w 337212"/>
                <a:gd name="connsiteY95" fmla="*/ 177559 h 309563"/>
                <a:gd name="connsiteX96" fmla="*/ 8978 w 337212"/>
                <a:gd name="connsiteY96" fmla="*/ 185479 h 309563"/>
                <a:gd name="connsiteX97" fmla="*/ 997 w 337212"/>
                <a:gd name="connsiteY97" fmla="*/ 169638 h 309563"/>
                <a:gd name="connsiteX98" fmla="*/ 32919 w 337212"/>
                <a:gd name="connsiteY98" fmla="*/ 74595 h 309563"/>
                <a:gd name="connsiteX99" fmla="*/ 46220 w 337212"/>
                <a:gd name="connsiteY99" fmla="*/ 66675 h 309563"/>
                <a:gd name="connsiteX100" fmla="*/ 289643 w 337212"/>
                <a:gd name="connsiteY100" fmla="*/ 49213 h 309563"/>
                <a:gd name="connsiteX101" fmla="*/ 309487 w 337212"/>
                <a:gd name="connsiteY101" fmla="*/ 68263 h 309563"/>
                <a:gd name="connsiteX102" fmla="*/ 289643 w 337212"/>
                <a:gd name="connsiteY102" fmla="*/ 87313 h 309563"/>
                <a:gd name="connsiteX103" fmla="*/ 269799 w 337212"/>
                <a:gd name="connsiteY103" fmla="*/ 68263 h 309563"/>
                <a:gd name="connsiteX104" fmla="*/ 271122 w 337212"/>
                <a:gd name="connsiteY104" fmla="*/ 68263 h 309563"/>
                <a:gd name="connsiteX105" fmla="*/ 272445 w 337212"/>
                <a:gd name="connsiteY105" fmla="*/ 59373 h 309563"/>
                <a:gd name="connsiteX106" fmla="*/ 289643 w 337212"/>
                <a:gd name="connsiteY106" fmla="*/ 49213 h 309563"/>
                <a:gd name="connsiteX107" fmla="*/ 244544 w 337212"/>
                <a:gd name="connsiteY107" fmla="*/ 33338 h 309563"/>
                <a:gd name="connsiteX108" fmla="*/ 266625 w 337212"/>
                <a:gd name="connsiteY108" fmla="*/ 55699 h 309563"/>
                <a:gd name="connsiteX109" fmla="*/ 244544 w 337212"/>
                <a:gd name="connsiteY109" fmla="*/ 79376 h 309563"/>
                <a:gd name="connsiteX110" fmla="*/ 223762 w 337212"/>
                <a:gd name="connsiteY110" fmla="*/ 63592 h 309563"/>
                <a:gd name="connsiteX111" fmla="*/ 226360 w 337212"/>
                <a:gd name="connsiteY111" fmla="*/ 49123 h 309563"/>
                <a:gd name="connsiteX112" fmla="*/ 226360 w 337212"/>
                <a:gd name="connsiteY112" fmla="*/ 43861 h 309563"/>
                <a:gd name="connsiteX113" fmla="*/ 244544 w 337212"/>
                <a:gd name="connsiteY113" fmla="*/ 33338 h 309563"/>
                <a:gd name="connsiteX114" fmla="*/ 192806 w 337212"/>
                <a:gd name="connsiteY114" fmla="*/ 23813 h 309563"/>
                <a:gd name="connsiteX115" fmla="*/ 217412 w 337212"/>
                <a:gd name="connsiteY115" fmla="*/ 48420 h 309563"/>
                <a:gd name="connsiteX116" fmla="*/ 192806 w 337212"/>
                <a:gd name="connsiteY116" fmla="*/ 73026 h 309563"/>
                <a:gd name="connsiteX117" fmla="*/ 168199 w 337212"/>
                <a:gd name="connsiteY117" fmla="*/ 51010 h 309563"/>
                <a:gd name="connsiteX118" fmla="*/ 170789 w 337212"/>
                <a:gd name="connsiteY118" fmla="*/ 39354 h 309563"/>
                <a:gd name="connsiteX119" fmla="*/ 170789 w 337212"/>
                <a:gd name="connsiteY119" fmla="*/ 38059 h 309563"/>
                <a:gd name="connsiteX120" fmla="*/ 192806 w 337212"/>
                <a:gd name="connsiteY120" fmla="*/ 23813 h 309563"/>
                <a:gd name="connsiteX121" fmla="*/ 133275 w 337212"/>
                <a:gd name="connsiteY121" fmla="*/ 12700 h 309563"/>
                <a:gd name="connsiteX122" fmla="*/ 160262 w 337212"/>
                <a:gd name="connsiteY122" fmla="*/ 39029 h 309563"/>
                <a:gd name="connsiteX123" fmla="*/ 133275 w 337212"/>
                <a:gd name="connsiteY123" fmla="*/ 66675 h 309563"/>
                <a:gd name="connsiteX124" fmla="*/ 106287 w 337212"/>
                <a:gd name="connsiteY124" fmla="*/ 48245 h 309563"/>
                <a:gd name="connsiteX125" fmla="*/ 111685 w 337212"/>
                <a:gd name="connsiteY125" fmla="*/ 29814 h 309563"/>
                <a:gd name="connsiteX126" fmla="*/ 110335 w 337212"/>
                <a:gd name="connsiteY126" fmla="*/ 23232 h 309563"/>
                <a:gd name="connsiteX127" fmla="*/ 133275 w 337212"/>
                <a:gd name="connsiteY127" fmla="*/ 12700 h 309563"/>
                <a:gd name="connsiteX128" fmla="*/ 72809 w 337212"/>
                <a:gd name="connsiteY128" fmla="*/ 0 h 309563"/>
                <a:gd name="connsiteX129" fmla="*/ 101525 w 337212"/>
                <a:gd name="connsiteY129" fmla="*/ 30163 h 309563"/>
                <a:gd name="connsiteX130" fmla="*/ 72809 w 337212"/>
                <a:gd name="connsiteY130" fmla="*/ 60325 h 309563"/>
                <a:gd name="connsiteX131" fmla="*/ 42787 w 337212"/>
                <a:gd name="connsiteY131" fmla="*/ 30163 h 309563"/>
                <a:gd name="connsiteX132" fmla="*/ 72809 w 337212"/>
                <a:gd name="connsiteY132" fmla="*/ 0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37212" h="309563">
                  <a:moveTo>
                    <a:pt x="117399" y="192088"/>
                  </a:moveTo>
                  <a:cubicBezTo>
                    <a:pt x="121632" y="194720"/>
                    <a:pt x="125866" y="196036"/>
                    <a:pt x="130099" y="196036"/>
                  </a:cubicBezTo>
                  <a:cubicBezTo>
                    <a:pt x="130099" y="196036"/>
                    <a:pt x="130099" y="196036"/>
                    <a:pt x="130099" y="278941"/>
                  </a:cubicBezTo>
                  <a:cubicBezTo>
                    <a:pt x="130099" y="285521"/>
                    <a:pt x="124455" y="290785"/>
                    <a:pt x="117399" y="292101"/>
                  </a:cubicBezTo>
                  <a:close/>
                  <a:moveTo>
                    <a:pt x="176137" y="187325"/>
                  </a:moveTo>
                  <a:cubicBezTo>
                    <a:pt x="179841" y="189956"/>
                    <a:pt x="183546" y="191271"/>
                    <a:pt x="187250" y="191271"/>
                  </a:cubicBezTo>
                  <a:cubicBezTo>
                    <a:pt x="187250" y="191271"/>
                    <a:pt x="187250" y="191271"/>
                    <a:pt x="187250" y="267562"/>
                  </a:cubicBezTo>
                  <a:cubicBezTo>
                    <a:pt x="187250" y="274139"/>
                    <a:pt x="182311" y="279400"/>
                    <a:pt x="176137" y="279400"/>
                  </a:cubicBezTo>
                  <a:cubicBezTo>
                    <a:pt x="176137" y="279400"/>
                    <a:pt x="176137" y="279400"/>
                    <a:pt x="176137" y="187325"/>
                  </a:cubicBezTo>
                  <a:close/>
                  <a:moveTo>
                    <a:pt x="231699" y="180975"/>
                  </a:moveTo>
                  <a:cubicBezTo>
                    <a:pt x="233967" y="183646"/>
                    <a:pt x="236235" y="183646"/>
                    <a:pt x="239637" y="184982"/>
                  </a:cubicBezTo>
                  <a:cubicBezTo>
                    <a:pt x="239637" y="184982"/>
                    <a:pt x="239637" y="184982"/>
                    <a:pt x="239637" y="254429"/>
                  </a:cubicBezTo>
                  <a:cubicBezTo>
                    <a:pt x="239637" y="259771"/>
                    <a:pt x="236235" y="263778"/>
                    <a:pt x="231699" y="265113"/>
                  </a:cubicBezTo>
                  <a:close/>
                  <a:moveTo>
                    <a:pt x="277737" y="177800"/>
                  </a:moveTo>
                  <a:cubicBezTo>
                    <a:pt x="280458" y="179099"/>
                    <a:pt x="283180" y="180398"/>
                    <a:pt x="287262" y="180398"/>
                  </a:cubicBezTo>
                  <a:cubicBezTo>
                    <a:pt x="287262" y="180398"/>
                    <a:pt x="287262" y="180398"/>
                    <a:pt x="287262" y="238847"/>
                  </a:cubicBezTo>
                  <a:cubicBezTo>
                    <a:pt x="287262" y="244043"/>
                    <a:pt x="283180" y="247939"/>
                    <a:pt x="277737" y="249238"/>
                  </a:cubicBezTo>
                  <a:close/>
                  <a:moveTo>
                    <a:pt x="280912" y="92075"/>
                  </a:moveTo>
                  <a:cubicBezTo>
                    <a:pt x="282241" y="92075"/>
                    <a:pt x="306164" y="92075"/>
                    <a:pt x="307493" y="92075"/>
                  </a:cubicBezTo>
                  <a:cubicBezTo>
                    <a:pt x="311481" y="92075"/>
                    <a:pt x="314139" y="94694"/>
                    <a:pt x="315468" y="97314"/>
                  </a:cubicBezTo>
                  <a:cubicBezTo>
                    <a:pt x="315468" y="97314"/>
                    <a:pt x="315468" y="97314"/>
                    <a:pt x="336733" y="158869"/>
                  </a:cubicBezTo>
                  <a:cubicBezTo>
                    <a:pt x="338062" y="162798"/>
                    <a:pt x="336733" y="168037"/>
                    <a:pt x="331417" y="169347"/>
                  </a:cubicBezTo>
                  <a:cubicBezTo>
                    <a:pt x="327430" y="170657"/>
                    <a:pt x="322113" y="168037"/>
                    <a:pt x="320784" y="164108"/>
                  </a:cubicBezTo>
                  <a:cubicBezTo>
                    <a:pt x="320784" y="164108"/>
                    <a:pt x="320784" y="164108"/>
                    <a:pt x="314139" y="145772"/>
                  </a:cubicBezTo>
                  <a:cubicBezTo>
                    <a:pt x="314139" y="145772"/>
                    <a:pt x="314139" y="145772"/>
                    <a:pt x="314139" y="238761"/>
                  </a:cubicBezTo>
                  <a:cubicBezTo>
                    <a:pt x="314139" y="243999"/>
                    <a:pt x="310152" y="249238"/>
                    <a:pt x="304835" y="249238"/>
                  </a:cubicBezTo>
                  <a:cubicBezTo>
                    <a:pt x="299519" y="249238"/>
                    <a:pt x="294203" y="243999"/>
                    <a:pt x="294203" y="238761"/>
                  </a:cubicBezTo>
                  <a:cubicBezTo>
                    <a:pt x="294203" y="238761"/>
                    <a:pt x="294203" y="238761"/>
                    <a:pt x="294203" y="179824"/>
                  </a:cubicBezTo>
                  <a:cubicBezTo>
                    <a:pt x="294203" y="179824"/>
                    <a:pt x="294203" y="179824"/>
                    <a:pt x="288886" y="179824"/>
                  </a:cubicBezTo>
                  <a:cubicBezTo>
                    <a:pt x="291545" y="179824"/>
                    <a:pt x="292874" y="179824"/>
                    <a:pt x="294203" y="178515"/>
                  </a:cubicBezTo>
                  <a:cubicBezTo>
                    <a:pt x="302177" y="175895"/>
                    <a:pt x="307493" y="166727"/>
                    <a:pt x="304835" y="157560"/>
                  </a:cubicBezTo>
                  <a:cubicBezTo>
                    <a:pt x="304835" y="157560"/>
                    <a:pt x="304835" y="157560"/>
                    <a:pt x="280912" y="92075"/>
                  </a:cubicBezTo>
                  <a:close/>
                  <a:moveTo>
                    <a:pt x="231699" y="82550"/>
                  </a:moveTo>
                  <a:cubicBezTo>
                    <a:pt x="235715" y="82550"/>
                    <a:pt x="239730" y="82550"/>
                    <a:pt x="243745" y="82550"/>
                  </a:cubicBezTo>
                  <a:cubicBezTo>
                    <a:pt x="253115" y="82550"/>
                    <a:pt x="262484" y="82550"/>
                    <a:pt x="262484" y="82550"/>
                  </a:cubicBezTo>
                  <a:cubicBezTo>
                    <a:pt x="267838" y="82550"/>
                    <a:pt x="271854" y="85177"/>
                    <a:pt x="273192" y="89117"/>
                  </a:cubicBezTo>
                  <a:cubicBezTo>
                    <a:pt x="273192" y="89117"/>
                    <a:pt x="273192" y="89117"/>
                    <a:pt x="297285" y="160041"/>
                  </a:cubicBezTo>
                  <a:cubicBezTo>
                    <a:pt x="299962" y="165294"/>
                    <a:pt x="297285" y="170548"/>
                    <a:pt x="291931" y="171861"/>
                  </a:cubicBezTo>
                  <a:cubicBezTo>
                    <a:pt x="286577" y="174488"/>
                    <a:pt x="281223" y="170548"/>
                    <a:pt x="279885" y="166608"/>
                  </a:cubicBezTo>
                  <a:cubicBezTo>
                    <a:pt x="279885" y="166608"/>
                    <a:pt x="279885" y="166608"/>
                    <a:pt x="271854" y="144280"/>
                  </a:cubicBezTo>
                  <a:cubicBezTo>
                    <a:pt x="271854" y="144280"/>
                    <a:pt x="271854" y="144280"/>
                    <a:pt x="271854" y="253292"/>
                  </a:cubicBezTo>
                  <a:cubicBezTo>
                    <a:pt x="271854" y="259859"/>
                    <a:pt x="266500" y="265113"/>
                    <a:pt x="259807" y="265113"/>
                  </a:cubicBezTo>
                  <a:cubicBezTo>
                    <a:pt x="253115" y="265113"/>
                    <a:pt x="247761" y="259859"/>
                    <a:pt x="247761" y="253292"/>
                  </a:cubicBezTo>
                  <a:cubicBezTo>
                    <a:pt x="247761" y="253292"/>
                    <a:pt x="247761" y="253292"/>
                    <a:pt x="247761" y="183682"/>
                  </a:cubicBezTo>
                  <a:cubicBezTo>
                    <a:pt x="257130" y="179742"/>
                    <a:pt x="262484" y="169235"/>
                    <a:pt x="258469" y="160041"/>
                  </a:cubicBezTo>
                  <a:cubicBezTo>
                    <a:pt x="258469" y="160041"/>
                    <a:pt x="258469" y="160041"/>
                    <a:pt x="231699" y="82550"/>
                  </a:cubicBezTo>
                  <a:close/>
                  <a:moveTo>
                    <a:pt x="177724" y="77788"/>
                  </a:moveTo>
                  <a:cubicBezTo>
                    <a:pt x="177724" y="77788"/>
                    <a:pt x="213196" y="77788"/>
                    <a:pt x="214510" y="77788"/>
                  </a:cubicBezTo>
                  <a:cubicBezTo>
                    <a:pt x="219765" y="77788"/>
                    <a:pt x="223707" y="80406"/>
                    <a:pt x="225021" y="85643"/>
                  </a:cubicBezTo>
                  <a:cubicBezTo>
                    <a:pt x="225021" y="85643"/>
                    <a:pt x="225021" y="85643"/>
                    <a:pt x="252610" y="162884"/>
                  </a:cubicBezTo>
                  <a:cubicBezTo>
                    <a:pt x="253924" y="168121"/>
                    <a:pt x="251296" y="174667"/>
                    <a:pt x="246041" y="175976"/>
                  </a:cubicBezTo>
                  <a:cubicBezTo>
                    <a:pt x="239472" y="178595"/>
                    <a:pt x="234217" y="175976"/>
                    <a:pt x="231590" y="169430"/>
                  </a:cubicBezTo>
                  <a:cubicBezTo>
                    <a:pt x="231590" y="169430"/>
                    <a:pt x="231590" y="169430"/>
                    <a:pt x="223707" y="145865"/>
                  </a:cubicBezTo>
                  <a:cubicBezTo>
                    <a:pt x="223707" y="145865"/>
                    <a:pt x="223707" y="145865"/>
                    <a:pt x="223707" y="266309"/>
                  </a:cubicBezTo>
                  <a:cubicBezTo>
                    <a:pt x="223707" y="272855"/>
                    <a:pt x="218452" y="279401"/>
                    <a:pt x="210569" y="279401"/>
                  </a:cubicBezTo>
                  <a:cubicBezTo>
                    <a:pt x="204000" y="279401"/>
                    <a:pt x="198745" y="272855"/>
                    <a:pt x="198745" y="266309"/>
                  </a:cubicBezTo>
                  <a:cubicBezTo>
                    <a:pt x="198745" y="266309"/>
                    <a:pt x="198745" y="266309"/>
                    <a:pt x="198745" y="189068"/>
                  </a:cubicBezTo>
                  <a:cubicBezTo>
                    <a:pt x="198745" y="189068"/>
                    <a:pt x="198745" y="189068"/>
                    <a:pt x="197759" y="189068"/>
                  </a:cubicBezTo>
                  <a:lnTo>
                    <a:pt x="194803" y="189068"/>
                  </a:lnTo>
                  <a:cubicBezTo>
                    <a:pt x="200059" y="187759"/>
                    <a:pt x="204000" y="183831"/>
                    <a:pt x="206628" y="178595"/>
                  </a:cubicBezTo>
                  <a:cubicBezTo>
                    <a:pt x="209255" y="173358"/>
                    <a:pt x="209255" y="168121"/>
                    <a:pt x="206628" y="162884"/>
                  </a:cubicBezTo>
                  <a:cubicBezTo>
                    <a:pt x="206628" y="162884"/>
                    <a:pt x="206628" y="162884"/>
                    <a:pt x="177724" y="79097"/>
                  </a:cubicBezTo>
                  <a:cubicBezTo>
                    <a:pt x="177724" y="79097"/>
                    <a:pt x="177724" y="77788"/>
                    <a:pt x="177724" y="77788"/>
                  </a:cubicBezTo>
                  <a:close/>
                  <a:moveTo>
                    <a:pt x="120574" y="73025"/>
                  </a:moveTo>
                  <a:cubicBezTo>
                    <a:pt x="120574" y="73025"/>
                    <a:pt x="157008" y="73025"/>
                    <a:pt x="157008" y="73025"/>
                  </a:cubicBezTo>
                  <a:cubicBezTo>
                    <a:pt x="162213" y="73025"/>
                    <a:pt x="167418" y="75668"/>
                    <a:pt x="168720" y="80953"/>
                  </a:cubicBezTo>
                  <a:cubicBezTo>
                    <a:pt x="168720" y="80953"/>
                    <a:pt x="168720" y="80953"/>
                    <a:pt x="197347" y="166840"/>
                  </a:cubicBezTo>
                  <a:cubicBezTo>
                    <a:pt x="199949" y="172125"/>
                    <a:pt x="197347" y="178732"/>
                    <a:pt x="190840" y="181375"/>
                  </a:cubicBezTo>
                  <a:cubicBezTo>
                    <a:pt x="184334" y="184017"/>
                    <a:pt x="177828" y="180053"/>
                    <a:pt x="176527" y="173447"/>
                  </a:cubicBezTo>
                  <a:lnTo>
                    <a:pt x="167418" y="148341"/>
                  </a:lnTo>
                  <a:cubicBezTo>
                    <a:pt x="167418" y="148341"/>
                    <a:pt x="167418" y="148341"/>
                    <a:pt x="167418" y="279153"/>
                  </a:cubicBezTo>
                  <a:cubicBezTo>
                    <a:pt x="167418" y="287081"/>
                    <a:pt x="160912" y="293688"/>
                    <a:pt x="153105" y="293688"/>
                  </a:cubicBezTo>
                  <a:cubicBezTo>
                    <a:pt x="145297" y="293688"/>
                    <a:pt x="140093" y="287081"/>
                    <a:pt x="140093" y="279153"/>
                  </a:cubicBezTo>
                  <a:cubicBezTo>
                    <a:pt x="140093" y="279153"/>
                    <a:pt x="140093" y="279153"/>
                    <a:pt x="140093" y="195909"/>
                  </a:cubicBezTo>
                  <a:cubicBezTo>
                    <a:pt x="140093" y="195909"/>
                    <a:pt x="140093" y="195909"/>
                    <a:pt x="133586" y="195909"/>
                  </a:cubicBezTo>
                  <a:cubicBezTo>
                    <a:pt x="134888" y="195909"/>
                    <a:pt x="136189" y="195909"/>
                    <a:pt x="138791" y="194588"/>
                  </a:cubicBezTo>
                  <a:cubicBezTo>
                    <a:pt x="150502" y="190624"/>
                    <a:pt x="155707" y="177411"/>
                    <a:pt x="151804" y="166840"/>
                  </a:cubicBezTo>
                  <a:cubicBezTo>
                    <a:pt x="151804" y="166840"/>
                    <a:pt x="151804" y="166840"/>
                    <a:pt x="120574" y="73025"/>
                  </a:cubicBezTo>
                  <a:close/>
                  <a:moveTo>
                    <a:pt x="46220" y="66675"/>
                  </a:moveTo>
                  <a:cubicBezTo>
                    <a:pt x="47550" y="66675"/>
                    <a:pt x="59520" y="66675"/>
                    <a:pt x="72821" y="66675"/>
                  </a:cubicBezTo>
                  <a:cubicBezTo>
                    <a:pt x="84792" y="66675"/>
                    <a:pt x="96762" y="66675"/>
                    <a:pt x="98092" y="66675"/>
                  </a:cubicBezTo>
                  <a:cubicBezTo>
                    <a:pt x="103413" y="66675"/>
                    <a:pt x="108733" y="69315"/>
                    <a:pt x="111393" y="74595"/>
                  </a:cubicBezTo>
                  <a:cubicBezTo>
                    <a:pt x="111393" y="74595"/>
                    <a:pt x="111393" y="74595"/>
                    <a:pt x="143315" y="169638"/>
                  </a:cubicBezTo>
                  <a:cubicBezTo>
                    <a:pt x="145975" y="176239"/>
                    <a:pt x="143315" y="184159"/>
                    <a:pt x="135334" y="185479"/>
                  </a:cubicBezTo>
                  <a:cubicBezTo>
                    <a:pt x="128684" y="188119"/>
                    <a:pt x="122034" y="184159"/>
                    <a:pt x="119374" y="177559"/>
                  </a:cubicBezTo>
                  <a:cubicBezTo>
                    <a:pt x="119374" y="177559"/>
                    <a:pt x="119374" y="177559"/>
                    <a:pt x="108733" y="148518"/>
                  </a:cubicBezTo>
                  <a:cubicBezTo>
                    <a:pt x="108733" y="148518"/>
                    <a:pt x="108733" y="148518"/>
                    <a:pt x="108733" y="295043"/>
                  </a:cubicBezTo>
                  <a:cubicBezTo>
                    <a:pt x="108733" y="302963"/>
                    <a:pt x="102083" y="309563"/>
                    <a:pt x="94102" y="309563"/>
                  </a:cubicBezTo>
                  <a:cubicBezTo>
                    <a:pt x="84792" y="309563"/>
                    <a:pt x="78141" y="302963"/>
                    <a:pt x="78141" y="295043"/>
                  </a:cubicBezTo>
                  <a:cubicBezTo>
                    <a:pt x="78141" y="295043"/>
                    <a:pt x="78141" y="295043"/>
                    <a:pt x="78141" y="202640"/>
                  </a:cubicBezTo>
                  <a:cubicBezTo>
                    <a:pt x="78141" y="202640"/>
                    <a:pt x="78141" y="202640"/>
                    <a:pt x="66171" y="202640"/>
                  </a:cubicBezTo>
                  <a:cubicBezTo>
                    <a:pt x="66171" y="202640"/>
                    <a:pt x="66171" y="202640"/>
                    <a:pt x="66171" y="295043"/>
                  </a:cubicBezTo>
                  <a:cubicBezTo>
                    <a:pt x="66171" y="302963"/>
                    <a:pt x="59520" y="309563"/>
                    <a:pt x="50210" y="309563"/>
                  </a:cubicBezTo>
                  <a:cubicBezTo>
                    <a:pt x="42229" y="309563"/>
                    <a:pt x="35579" y="302963"/>
                    <a:pt x="35579" y="295043"/>
                  </a:cubicBezTo>
                  <a:cubicBezTo>
                    <a:pt x="35579" y="295043"/>
                    <a:pt x="35579" y="295043"/>
                    <a:pt x="35579" y="148518"/>
                  </a:cubicBezTo>
                  <a:cubicBezTo>
                    <a:pt x="35579" y="148518"/>
                    <a:pt x="35579" y="148518"/>
                    <a:pt x="24938" y="177559"/>
                  </a:cubicBezTo>
                  <a:cubicBezTo>
                    <a:pt x="22278" y="184159"/>
                    <a:pt x="15628" y="188119"/>
                    <a:pt x="8978" y="185479"/>
                  </a:cubicBezTo>
                  <a:cubicBezTo>
                    <a:pt x="997" y="184159"/>
                    <a:pt x="-1663" y="176239"/>
                    <a:pt x="997" y="169638"/>
                  </a:cubicBezTo>
                  <a:cubicBezTo>
                    <a:pt x="997" y="169638"/>
                    <a:pt x="997" y="169638"/>
                    <a:pt x="32919" y="74595"/>
                  </a:cubicBezTo>
                  <a:cubicBezTo>
                    <a:pt x="35579" y="69315"/>
                    <a:pt x="40899" y="66675"/>
                    <a:pt x="46220" y="66675"/>
                  </a:cubicBezTo>
                  <a:close/>
                  <a:moveTo>
                    <a:pt x="289643" y="49213"/>
                  </a:moveTo>
                  <a:cubicBezTo>
                    <a:pt x="301549" y="49213"/>
                    <a:pt x="309487" y="58103"/>
                    <a:pt x="309487" y="68263"/>
                  </a:cubicBezTo>
                  <a:cubicBezTo>
                    <a:pt x="309487" y="79693"/>
                    <a:pt x="300227" y="87313"/>
                    <a:pt x="289643" y="87313"/>
                  </a:cubicBezTo>
                  <a:cubicBezTo>
                    <a:pt x="280383" y="87313"/>
                    <a:pt x="269799" y="79693"/>
                    <a:pt x="269799" y="68263"/>
                  </a:cubicBezTo>
                  <a:cubicBezTo>
                    <a:pt x="269799" y="68263"/>
                    <a:pt x="271122" y="68263"/>
                    <a:pt x="271122" y="68263"/>
                  </a:cubicBezTo>
                  <a:cubicBezTo>
                    <a:pt x="271122" y="65723"/>
                    <a:pt x="272445" y="63183"/>
                    <a:pt x="272445" y="59373"/>
                  </a:cubicBezTo>
                  <a:cubicBezTo>
                    <a:pt x="276414" y="54293"/>
                    <a:pt x="283028" y="49213"/>
                    <a:pt x="289643" y="49213"/>
                  </a:cubicBezTo>
                  <a:close/>
                  <a:moveTo>
                    <a:pt x="244544" y="33338"/>
                  </a:moveTo>
                  <a:cubicBezTo>
                    <a:pt x="257533" y="33338"/>
                    <a:pt x="266625" y="43861"/>
                    <a:pt x="266625" y="55699"/>
                  </a:cubicBezTo>
                  <a:cubicBezTo>
                    <a:pt x="266625" y="68853"/>
                    <a:pt x="256234" y="79376"/>
                    <a:pt x="244544" y="79376"/>
                  </a:cubicBezTo>
                  <a:cubicBezTo>
                    <a:pt x="235452" y="79376"/>
                    <a:pt x="226360" y="72799"/>
                    <a:pt x="223762" y="63592"/>
                  </a:cubicBezTo>
                  <a:cubicBezTo>
                    <a:pt x="225061" y="59645"/>
                    <a:pt x="226360" y="54384"/>
                    <a:pt x="226360" y="49123"/>
                  </a:cubicBezTo>
                  <a:cubicBezTo>
                    <a:pt x="226360" y="47807"/>
                    <a:pt x="226360" y="46492"/>
                    <a:pt x="226360" y="43861"/>
                  </a:cubicBezTo>
                  <a:cubicBezTo>
                    <a:pt x="230256" y="37284"/>
                    <a:pt x="236751" y="33338"/>
                    <a:pt x="244544" y="33338"/>
                  </a:cubicBezTo>
                  <a:close/>
                  <a:moveTo>
                    <a:pt x="192806" y="23813"/>
                  </a:moveTo>
                  <a:cubicBezTo>
                    <a:pt x="205756" y="23813"/>
                    <a:pt x="217412" y="35469"/>
                    <a:pt x="217412" y="48420"/>
                  </a:cubicBezTo>
                  <a:cubicBezTo>
                    <a:pt x="217412" y="62665"/>
                    <a:pt x="205756" y="73026"/>
                    <a:pt x="192806" y="73026"/>
                  </a:cubicBezTo>
                  <a:cubicBezTo>
                    <a:pt x="179855" y="73026"/>
                    <a:pt x="169494" y="63961"/>
                    <a:pt x="168199" y="51010"/>
                  </a:cubicBezTo>
                  <a:cubicBezTo>
                    <a:pt x="169494" y="48420"/>
                    <a:pt x="170789" y="44534"/>
                    <a:pt x="170789" y="39354"/>
                  </a:cubicBezTo>
                  <a:cubicBezTo>
                    <a:pt x="170789" y="39354"/>
                    <a:pt x="170789" y="39354"/>
                    <a:pt x="170789" y="38059"/>
                  </a:cubicBezTo>
                  <a:cubicBezTo>
                    <a:pt x="174674" y="30288"/>
                    <a:pt x="182445" y="23813"/>
                    <a:pt x="192806" y="23813"/>
                  </a:cubicBezTo>
                  <a:close/>
                  <a:moveTo>
                    <a:pt x="133275" y="12700"/>
                  </a:moveTo>
                  <a:cubicBezTo>
                    <a:pt x="148118" y="12700"/>
                    <a:pt x="160262" y="24548"/>
                    <a:pt x="160262" y="39029"/>
                  </a:cubicBezTo>
                  <a:cubicBezTo>
                    <a:pt x="160262" y="54827"/>
                    <a:pt x="148118" y="66675"/>
                    <a:pt x="133275" y="66675"/>
                  </a:cubicBezTo>
                  <a:cubicBezTo>
                    <a:pt x="121130" y="66675"/>
                    <a:pt x="110335" y="60093"/>
                    <a:pt x="106287" y="48245"/>
                  </a:cubicBezTo>
                  <a:cubicBezTo>
                    <a:pt x="108986" y="42979"/>
                    <a:pt x="111685" y="36396"/>
                    <a:pt x="111685" y="29814"/>
                  </a:cubicBezTo>
                  <a:cubicBezTo>
                    <a:pt x="111685" y="27181"/>
                    <a:pt x="110335" y="25865"/>
                    <a:pt x="110335" y="23232"/>
                  </a:cubicBezTo>
                  <a:cubicBezTo>
                    <a:pt x="115733" y="16649"/>
                    <a:pt x="123829" y="12700"/>
                    <a:pt x="133275" y="12700"/>
                  </a:cubicBezTo>
                  <a:close/>
                  <a:moveTo>
                    <a:pt x="72809" y="0"/>
                  </a:moveTo>
                  <a:cubicBezTo>
                    <a:pt x="88472" y="0"/>
                    <a:pt x="101525" y="14426"/>
                    <a:pt x="101525" y="30163"/>
                  </a:cubicBezTo>
                  <a:cubicBezTo>
                    <a:pt x="101525" y="47211"/>
                    <a:pt x="87167" y="60325"/>
                    <a:pt x="72809" y="60325"/>
                  </a:cubicBezTo>
                  <a:cubicBezTo>
                    <a:pt x="57145" y="60325"/>
                    <a:pt x="42787" y="47211"/>
                    <a:pt x="42787" y="30163"/>
                  </a:cubicBezTo>
                  <a:cubicBezTo>
                    <a:pt x="42787" y="14426"/>
                    <a:pt x="55840" y="0"/>
                    <a:pt x="7280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454600" y="3615907"/>
            <a:ext cx="1282804" cy="1282804"/>
            <a:chOff x="5454600" y="3519651"/>
            <a:chExt cx="1282804" cy="1282804"/>
          </a:xfrm>
        </p:grpSpPr>
        <p:sp>
          <p:nvSpPr>
            <p:cNvPr id="4" name="椭圆 3"/>
            <p:cNvSpPr/>
            <p:nvPr/>
          </p:nvSpPr>
          <p:spPr>
            <a:xfrm>
              <a:off x="5454600" y="3519651"/>
              <a:ext cx="1282804" cy="1282804"/>
            </a:xfrm>
            <a:prstGeom prst="ellipse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椭圆 16"/>
            <p:cNvSpPr/>
            <p:nvPr/>
          </p:nvSpPr>
          <p:spPr>
            <a:xfrm>
              <a:off x="5897190" y="3931682"/>
              <a:ext cx="397623" cy="474876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81800" y="3615907"/>
            <a:ext cx="1282804" cy="1282804"/>
            <a:chOff x="7581800" y="3519651"/>
            <a:chExt cx="1282804" cy="1282804"/>
          </a:xfrm>
        </p:grpSpPr>
        <p:sp>
          <p:nvSpPr>
            <p:cNvPr id="5" name="椭圆 4"/>
            <p:cNvSpPr/>
            <p:nvPr/>
          </p:nvSpPr>
          <p:spPr>
            <a:xfrm>
              <a:off x="7581800" y="3519651"/>
              <a:ext cx="1282804" cy="1282804"/>
            </a:xfrm>
            <a:prstGeom prst="ellipse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椭圆 17"/>
            <p:cNvSpPr/>
            <p:nvPr/>
          </p:nvSpPr>
          <p:spPr>
            <a:xfrm>
              <a:off x="7985764" y="3948750"/>
              <a:ext cx="474876" cy="440739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708998" y="3615907"/>
            <a:ext cx="1282804" cy="1282804"/>
            <a:chOff x="9708998" y="3519651"/>
            <a:chExt cx="1282804" cy="1282804"/>
          </a:xfrm>
        </p:grpSpPr>
        <p:sp>
          <p:nvSpPr>
            <p:cNvPr id="6" name="椭圆 5"/>
            <p:cNvSpPr/>
            <p:nvPr/>
          </p:nvSpPr>
          <p:spPr>
            <a:xfrm>
              <a:off x="9708998" y="3519651"/>
              <a:ext cx="1282804" cy="1282804"/>
            </a:xfrm>
            <a:prstGeom prst="ellipse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" name="椭圆 18"/>
            <p:cNvSpPr/>
            <p:nvPr/>
          </p:nvSpPr>
          <p:spPr>
            <a:xfrm>
              <a:off x="10112962" y="3977125"/>
              <a:ext cx="474876" cy="383989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5070764" y="1742065"/>
            <a:ext cx="0" cy="1280159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378400" y="1830965"/>
            <a:ext cx="4330598" cy="1109551"/>
            <a:chOff x="2291702" y="1996460"/>
            <a:chExt cx="4330598" cy="1109551"/>
          </a:xfrm>
        </p:grpSpPr>
        <p:sp>
          <p:nvSpPr>
            <p:cNvPr id="14" name="TextBox 11"/>
            <p:cNvSpPr txBox="1"/>
            <p:nvPr/>
          </p:nvSpPr>
          <p:spPr>
            <a:xfrm>
              <a:off x="2291702" y="2336570"/>
              <a:ext cx="4330598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200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您的内容打在这里，或者通过复制您的文本后，在此框中选择粘贴，并选择只保留文字您的内容打在这里，或者通过复制您的文本后，在此框中选择粘贴，并选择只保留</a:t>
              </a:r>
              <a:r>
                <a:rPr lang="zh-CN" altLang="en-US" sz="1200" dirty="0" smtClean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文字</a:t>
              </a:r>
              <a:endParaRPr lang="zh-CN" altLang="en-US" sz="12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TextBox 11"/>
            <p:cNvSpPr txBox="1"/>
            <p:nvPr/>
          </p:nvSpPr>
          <p:spPr>
            <a:xfrm>
              <a:off x="2291702" y="1996460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标题文字</a:t>
              </a:r>
              <a:endParaRPr lang="en-US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TextBox 11"/>
          <p:cNvSpPr txBox="1"/>
          <p:nvPr/>
        </p:nvSpPr>
        <p:spPr>
          <a:xfrm>
            <a:off x="2667000" y="1830965"/>
            <a:ext cx="1943204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6600" b="1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89%</a:t>
            </a:r>
            <a:endParaRPr lang="en-US" sz="6600" b="1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200200" y="5033743"/>
            <a:ext cx="12828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利于民生</a:t>
            </a:r>
            <a:endParaRPr lang="en-US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3327400" y="5033743"/>
            <a:ext cx="12828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经济效益</a:t>
            </a:r>
            <a:endParaRPr lang="en-US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5457140" y="5033743"/>
            <a:ext cx="12828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政府形象</a:t>
            </a:r>
            <a:endParaRPr lang="en-US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7581800" y="5033743"/>
            <a:ext cx="12828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社会影响</a:t>
            </a:r>
            <a:endParaRPr lang="en-US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9708998" y="5033743"/>
            <a:ext cx="12828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其他功能</a:t>
            </a:r>
            <a:endParaRPr lang="en-US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hlinkClick r:id="rId1"/>
          </p:cNvPr>
          <p:cNvSpPr/>
          <p:nvPr/>
        </p:nvSpPr>
        <p:spPr>
          <a:xfrm>
            <a:off x="0" y="1303339"/>
            <a:ext cx="12192000" cy="2548741"/>
          </a:xfrm>
          <a:prstGeom prst="rect">
            <a:avLst/>
          </a:prstGeom>
          <a:gradFill>
            <a:gsLst>
              <a:gs pos="100000">
                <a:srgbClr val="E6C08B"/>
              </a:gs>
              <a:gs pos="0">
                <a:srgbClr val="E6C08B"/>
              </a:gs>
              <a:gs pos="55000">
                <a:srgbClr val="C2904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gradFill>
                <a:gsLst>
                  <a:gs pos="100000">
                    <a:srgbClr val="E6C08B"/>
                  </a:gs>
                  <a:gs pos="0">
                    <a:srgbClr val="E6C08B"/>
                  </a:gs>
                  <a:gs pos="55000">
                    <a:srgbClr val="C29042"/>
                  </a:gs>
                </a:gsLst>
                <a:lin ang="3000000" scaled="0"/>
              </a:gradFill>
            </a:endParaRPr>
          </a:p>
        </p:txBody>
      </p:sp>
      <p:pic>
        <p:nvPicPr>
          <p:cNvPr id="13" name="图片 12">
            <a:hlinkClick r:id="rId1"/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405287"/>
            <a:ext cx="12192000" cy="233680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298809" y="4142926"/>
            <a:ext cx="2795123" cy="880708"/>
            <a:chOff x="1298809" y="4275278"/>
            <a:chExt cx="2795123" cy="880708"/>
          </a:xfrm>
        </p:grpSpPr>
        <p:sp>
          <p:nvSpPr>
            <p:cNvPr id="14" name="TextBox 34"/>
            <p:cNvSpPr txBox="1"/>
            <p:nvPr/>
          </p:nvSpPr>
          <p:spPr>
            <a:xfrm>
              <a:off x="1298809" y="4275278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主要任务</a:t>
              </a:r>
              <a:endParaRPr lang="zh-CN" altLang="en-US" b="1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98810" y="4601988"/>
              <a:ext cx="27951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您的内容打在这里，或者通过复制您的文本后</a:t>
              </a:r>
              <a:r>
                <a:rPr lang="zh-CN" altLang="en-US" sz="1200" dirty="0" smtClean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，粘贴选择只保留文字</a:t>
              </a:r>
              <a:endParaRPr lang="en-US" altLang="zh-CN" sz="1200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957327" y="4142926"/>
            <a:ext cx="2795123" cy="880708"/>
            <a:chOff x="4957327" y="4275278"/>
            <a:chExt cx="2795123" cy="880708"/>
          </a:xfrm>
        </p:grpSpPr>
        <p:sp>
          <p:nvSpPr>
            <p:cNvPr id="16" name="TextBox 34"/>
            <p:cNvSpPr txBox="1"/>
            <p:nvPr/>
          </p:nvSpPr>
          <p:spPr>
            <a:xfrm>
              <a:off x="4957327" y="4275278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时间进度</a:t>
              </a:r>
              <a:endParaRPr lang="zh-CN" altLang="en-US" b="1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957328" y="4601988"/>
              <a:ext cx="27951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您的内容打在这里，或者通过复制您的文本后，粘贴选择只保留文字</a:t>
              </a:r>
              <a:endParaRPr lang="en-US" altLang="zh-CN" sz="1200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220725" y="4295004"/>
            <a:ext cx="466892" cy="468738"/>
            <a:chOff x="8220725" y="4427356"/>
            <a:chExt cx="466892" cy="468738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8220725" y="4427356"/>
              <a:ext cx="466892" cy="468738"/>
            </a:xfrm>
            <a:prstGeom prst="ellipse">
              <a:avLst/>
            </a:prstGeom>
            <a:gradFill>
              <a:gsLst>
                <a:gs pos="100000">
                  <a:srgbClr val="E6C08B"/>
                </a:gs>
                <a:gs pos="0">
                  <a:srgbClr val="E6C08B"/>
                </a:gs>
                <a:gs pos="55000">
                  <a:srgbClr val="C29042"/>
                </a:gs>
              </a:gsLst>
              <a:lin ang="3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8317567" y="4516134"/>
              <a:ext cx="244179" cy="268001"/>
              <a:chOff x="1960563" y="-1427163"/>
              <a:chExt cx="455613" cy="500063"/>
            </a:xfrm>
            <a:solidFill>
              <a:schemeClr val="tx1"/>
            </a:solidFill>
          </p:grpSpPr>
          <p:sp>
            <p:nvSpPr>
              <p:cNvPr id="19" name="Freeform 19">
                <a:hlinkClick r:id="rId1"/>
              </p:cNvPr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</a:endParaRPr>
              </a:p>
            </p:txBody>
          </p:sp>
          <p:sp>
            <p:nvSpPr>
              <p:cNvPr id="20" name="Freeform 20">
                <a:hlinkClick r:id="rId1"/>
              </p:cNvPr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</a:endParaRPr>
              </a:p>
            </p:txBody>
          </p:sp>
          <p:sp>
            <p:nvSpPr>
              <p:cNvPr id="21" name="Freeform 21">
                <a:hlinkClick r:id="rId1"/>
              </p:cNvPr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</a:endParaRPr>
              </a:p>
            </p:txBody>
          </p:sp>
          <p:sp>
            <p:nvSpPr>
              <p:cNvPr id="22" name="Rectangle 22">
                <a:hlinkClick r:id="rId1"/>
              </p:cNvPr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</a:endParaRPr>
              </a:p>
            </p:txBody>
          </p:sp>
          <p:sp>
            <p:nvSpPr>
              <p:cNvPr id="23" name="Freeform 23">
                <a:hlinkClick r:id="rId1"/>
              </p:cNvPr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8760074" y="4142926"/>
            <a:ext cx="2795123" cy="880708"/>
            <a:chOff x="8760074" y="4275278"/>
            <a:chExt cx="2795123" cy="880708"/>
          </a:xfrm>
        </p:grpSpPr>
        <p:sp>
          <p:nvSpPr>
            <p:cNvPr id="24" name="TextBox 34"/>
            <p:cNvSpPr txBox="1"/>
            <p:nvPr/>
          </p:nvSpPr>
          <p:spPr>
            <a:xfrm>
              <a:off x="8760074" y="4275278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效益预测</a:t>
              </a:r>
              <a:endParaRPr lang="zh-CN" altLang="en-US" b="1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760075" y="4601988"/>
              <a:ext cx="27951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您的内容打在这里，或者通过复制您的文本后，粘贴选择只保留文字</a:t>
              </a:r>
              <a:endParaRPr lang="en-US" altLang="zh-CN" sz="1200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957327" y="5168407"/>
            <a:ext cx="2795123" cy="880708"/>
            <a:chOff x="4957327" y="5300759"/>
            <a:chExt cx="2795123" cy="880708"/>
          </a:xfrm>
        </p:grpSpPr>
        <p:sp>
          <p:nvSpPr>
            <p:cNvPr id="26" name="TextBox 34"/>
            <p:cNvSpPr txBox="1"/>
            <p:nvPr/>
          </p:nvSpPr>
          <p:spPr>
            <a:xfrm>
              <a:off x="4957327" y="5300759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操作方式科学</a:t>
              </a:r>
              <a:endParaRPr lang="zh-CN" altLang="en-US" b="1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957328" y="5627469"/>
              <a:ext cx="27951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您的内容打在这里，或者通过复制您的文本后，粘贴选择只保留文字</a:t>
              </a:r>
              <a:endParaRPr lang="en-US" altLang="zh-CN" sz="1200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417978" y="5320485"/>
            <a:ext cx="466892" cy="468738"/>
            <a:chOff x="4417978" y="5452837"/>
            <a:chExt cx="466892" cy="468738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417978" y="5452837"/>
              <a:ext cx="466892" cy="468738"/>
            </a:xfrm>
            <a:prstGeom prst="ellipse">
              <a:avLst/>
            </a:prstGeom>
            <a:gradFill>
              <a:gsLst>
                <a:gs pos="100000">
                  <a:srgbClr val="E6C08B"/>
                </a:gs>
                <a:gs pos="0">
                  <a:srgbClr val="E6C08B"/>
                </a:gs>
                <a:gs pos="55000">
                  <a:srgbClr val="C29042"/>
                </a:gs>
              </a:gsLst>
              <a:lin ang="3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</a:endParaRPr>
            </a:p>
          </p:txBody>
        </p:sp>
        <p:sp>
          <p:nvSpPr>
            <p:cNvPr id="28" name="Freeform 5">
              <a:hlinkClick r:id="rId1"/>
            </p:cNvPr>
            <p:cNvSpPr>
              <a:spLocks noEditPoints="1"/>
            </p:cNvSpPr>
            <p:nvPr/>
          </p:nvSpPr>
          <p:spPr bwMode="auto">
            <a:xfrm>
              <a:off x="4517849" y="5548101"/>
              <a:ext cx="267150" cy="278211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298808" y="5260740"/>
            <a:ext cx="2795124" cy="880708"/>
            <a:chOff x="1298808" y="5393092"/>
            <a:chExt cx="2795124" cy="880708"/>
          </a:xfrm>
        </p:grpSpPr>
        <p:sp>
          <p:nvSpPr>
            <p:cNvPr id="29" name="TextBox 34"/>
            <p:cNvSpPr txBox="1"/>
            <p:nvPr/>
          </p:nvSpPr>
          <p:spPr>
            <a:xfrm>
              <a:off x="1298808" y="5393092"/>
              <a:ext cx="2209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团队协作能力强</a:t>
              </a:r>
              <a:endParaRPr lang="zh-CN" altLang="en-US" b="1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98810" y="5719802"/>
              <a:ext cx="27951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您的内容打在这里，或者通过复制您的文本后，粘贴选择只保留文字</a:t>
              </a:r>
              <a:endParaRPr lang="en-US" altLang="zh-CN" sz="1200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71118" y="5403296"/>
            <a:ext cx="466892" cy="468738"/>
            <a:chOff x="771118" y="5535648"/>
            <a:chExt cx="466892" cy="468738"/>
          </a:xfrm>
        </p:grpSpPr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771118" y="5535648"/>
              <a:ext cx="466892" cy="468738"/>
            </a:xfrm>
            <a:prstGeom prst="ellipse">
              <a:avLst/>
            </a:prstGeom>
            <a:gradFill>
              <a:gsLst>
                <a:gs pos="100000">
                  <a:srgbClr val="E6C08B"/>
                </a:gs>
                <a:gs pos="0">
                  <a:srgbClr val="E6C08B"/>
                </a:gs>
                <a:gs pos="55000">
                  <a:srgbClr val="C29042"/>
                </a:gs>
              </a:gsLst>
              <a:lin ang="3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</a:endParaRPr>
            </a:p>
          </p:txBody>
        </p:sp>
        <p:sp>
          <p:nvSpPr>
            <p:cNvPr id="31" name="Freeform 17">
              <a:hlinkClick r:id="rId1"/>
            </p:cNvPr>
            <p:cNvSpPr/>
            <p:nvPr/>
          </p:nvSpPr>
          <p:spPr bwMode="auto">
            <a:xfrm>
              <a:off x="870564" y="5645375"/>
              <a:ext cx="268001" cy="249284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760074" y="5168407"/>
            <a:ext cx="2795123" cy="880708"/>
            <a:chOff x="8760074" y="5300759"/>
            <a:chExt cx="2795123" cy="880708"/>
          </a:xfrm>
        </p:grpSpPr>
        <p:sp>
          <p:nvSpPr>
            <p:cNvPr id="32" name="TextBox 34"/>
            <p:cNvSpPr txBox="1"/>
            <p:nvPr/>
          </p:nvSpPr>
          <p:spPr>
            <a:xfrm>
              <a:off x="8760074" y="5300759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  <a:latin typeface="微软雅黑" panose="020B0503020204020204" charset="-122"/>
                  <a:ea typeface="微软雅黑" panose="020B0503020204020204" charset="-122"/>
                </a:rPr>
                <a:t>资金准备充足</a:t>
              </a:r>
              <a:endParaRPr lang="zh-CN" altLang="en-US" b="1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760075" y="5627469"/>
              <a:ext cx="27951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gradFill>
                    <a:gsLst>
                      <a:gs pos="0">
                        <a:srgbClr val="8A6327">
                          <a:lumMod val="96000"/>
                          <a:lumOff val="4000"/>
                        </a:srgbClr>
                      </a:gs>
                      <a:gs pos="100000">
                        <a:srgbClr val="8A6327">
                          <a:lumMod val="56000"/>
                          <a:lumOff val="44000"/>
                        </a:srgbClr>
                      </a:gs>
                      <a:gs pos="57000">
                        <a:srgbClr val="FACC64">
                          <a:lumMod val="90000"/>
                          <a:lumOff val="10000"/>
                        </a:srgbClr>
                      </a:gs>
                    </a:gsLst>
                    <a:lin ang="13500000" scaled="1"/>
                  </a:gra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您的内容打在这里，或者通过复制您的文本后，粘贴选择只保留文字</a:t>
              </a:r>
              <a:endParaRPr lang="en-US" altLang="zh-CN" sz="1200" dirty="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20725" y="5412818"/>
            <a:ext cx="466892" cy="468738"/>
            <a:chOff x="8220725" y="5545170"/>
            <a:chExt cx="466892" cy="468738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8220725" y="5545170"/>
              <a:ext cx="466892" cy="468738"/>
            </a:xfrm>
            <a:prstGeom prst="ellipse">
              <a:avLst/>
            </a:prstGeom>
            <a:gradFill>
              <a:gsLst>
                <a:gs pos="100000">
                  <a:srgbClr val="E6C08B"/>
                </a:gs>
                <a:gs pos="0">
                  <a:srgbClr val="E6C08B"/>
                </a:gs>
                <a:gs pos="55000">
                  <a:srgbClr val="C29042"/>
                </a:gs>
              </a:gsLst>
              <a:lin ang="3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</a:endParaRPr>
            </a:p>
          </p:txBody>
        </p:sp>
        <p:sp>
          <p:nvSpPr>
            <p:cNvPr id="34" name="自由图形"/>
            <p:cNvSpPr/>
            <p:nvPr/>
          </p:nvSpPr>
          <p:spPr bwMode="auto">
            <a:xfrm>
              <a:off x="8334371" y="5617677"/>
              <a:ext cx="255785" cy="307557"/>
            </a:xfrm>
            <a:custGeom>
              <a:avLst/>
              <a:gdLst>
                <a:gd name="T0" fmla="*/ 1027535 w 3807"/>
                <a:gd name="T1" fmla="*/ 421530 h 4578"/>
                <a:gd name="T2" fmla="*/ 1012969 w 3807"/>
                <a:gd name="T3" fmla="*/ 343716 h 4578"/>
                <a:gd name="T4" fmla="*/ 1007143 w 3807"/>
                <a:gd name="T5" fmla="*/ 311258 h 4578"/>
                <a:gd name="T6" fmla="*/ 986334 w 3807"/>
                <a:gd name="T7" fmla="*/ 272559 h 4578"/>
                <a:gd name="T8" fmla="*/ 1073314 w 3807"/>
                <a:gd name="T9" fmla="*/ 24551 h 4578"/>
                <a:gd name="T10" fmla="*/ 885204 w 3807"/>
                <a:gd name="T11" fmla="*/ 8322 h 4578"/>
                <a:gd name="T12" fmla="*/ 685024 w 3807"/>
                <a:gd name="T13" fmla="*/ 99453 h 4578"/>
                <a:gd name="T14" fmla="*/ 568495 w 3807"/>
                <a:gd name="T15" fmla="*/ 26216 h 4578"/>
                <a:gd name="T16" fmla="*/ 476936 w 3807"/>
                <a:gd name="T17" fmla="*/ 89882 h 4578"/>
                <a:gd name="T18" fmla="*/ 605534 w 3807"/>
                <a:gd name="T19" fmla="*/ 303768 h 4578"/>
                <a:gd name="T20" fmla="*/ 574321 w 3807"/>
                <a:gd name="T21" fmla="*/ 334977 h 4578"/>
                <a:gd name="T22" fmla="*/ 598459 w 3807"/>
                <a:gd name="T23" fmla="*/ 377421 h 4578"/>
                <a:gd name="T24" fmla="*/ 325032 w 3807"/>
                <a:gd name="T25" fmla="*/ 603375 h 4578"/>
                <a:gd name="T26" fmla="*/ 174377 w 3807"/>
                <a:gd name="T27" fmla="*/ 800200 h 4578"/>
                <a:gd name="T28" fmla="*/ 37040 w 3807"/>
                <a:gd name="T29" fmla="*/ 1164305 h 4578"/>
                <a:gd name="T30" fmla="*/ 9156 w 3807"/>
                <a:gd name="T31" fmla="*/ 1559204 h 4578"/>
                <a:gd name="T32" fmla="*/ 68253 w 3807"/>
                <a:gd name="T33" fmla="*/ 1722739 h 4578"/>
                <a:gd name="T34" fmla="*/ 192689 w 3807"/>
                <a:gd name="T35" fmla="*/ 1839669 h 4578"/>
                <a:gd name="T36" fmla="*/ 395366 w 3807"/>
                <a:gd name="T37" fmla="*/ 1892516 h 4578"/>
                <a:gd name="T38" fmla="*/ 1220640 w 3807"/>
                <a:gd name="T39" fmla="*/ 1889604 h 4578"/>
                <a:gd name="T40" fmla="*/ 1412081 w 3807"/>
                <a:gd name="T41" fmla="*/ 1827185 h 4578"/>
                <a:gd name="T42" fmla="*/ 1527361 w 3807"/>
                <a:gd name="T43" fmla="*/ 1703182 h 4578"/>
                <a:gd name="T44" fmla="*/ 1581464 w 3807"/>
                <a:gd name="T45" fmla="*/ 1510102 h 4578"/>
                <a:gd name="T46" fmla="*/ 1533604 w 3807"/>
                <a:gd name="T47" fmla="*/ 1111042 h 4578"/>
                <a:gd name="T48" fmla="*/ 1388359 w 3807"/>
                <a:gd name="T49" fmla="*/ 762333 h 4578"/>
                <a:gd name="T50" fmla="*/ 1125753 w 3807"/>
                <a:gd name="T51" fmla="*/ 1626615 h 4578"/>
                <a:gd name="T52" fmla="*/ 969271 w 3807"/>
                <a:gd name="T53" fmla="*/ 1655328 h 4578"/>
                <a:gd name="T54" fmla="*/ 717485 w 3807"/>
                <a:gd name="T55" fmla="*/ 1631609 h 4578"/>
                <a:gd name="T56" fmla="*/ 531039 w 3807"/>
                <a:gd name="T57" fmla="*/ 1654495 h 4578"/>
                <a:gd name="T58" fmla="*/ 500658 w 3807"/>
                <a:gd name="T59" fmla="*/ 1596239 h 4578"/>
                <a:gd name="T60" fmla="*/ 608447 w 3807"/>
                <a:gd name="T61" fmla="*/ 1495121 h 4578"/>
                <a:gd name="T62" fmla="*/ 643822 w 3807"/>
                <a:gd name="T63" fmla="*/ 1398581 h 4578"/>
                <a:gd name="T64" fmla="*/ 433654 w 3807"/>
                <a:gd name="T65" fmla="*/ 1333666 h 4578"/>
                <a:gd name="T66" fmla="*/ 442394 w 3807"/>
                <a:gd name="T67" fmla="*/ 1266255 h 4578"/>
                <a:gd name="T68" fmla="*/ 459457 w 3807"/>
                <a:gd name="T69" fmla="*/ 1180534 h 4578"/>
                <a:gd name="T70" fmla="*/ 422417 w 3807"/>
                <a:gd name="T71" fmla="*/ 1121861 h 4578"/>
                <a:gd name="T72" fmla="*/ 479849 w 3807"/>
                <a:gd name="T73" fmla="*/ 1068598 h 4578"/>
                <a:gd name="T74" fmla="*/ 581812 w 3807"/>
                <a:gd name="T75" fmla="*/ 896324 h 4578"/>
                <a:gd name="T76" fmla="*/ 696260 w 3807"/>
                <a:gd name="T77" fmla="*/ 757339 h 4578"/>
                <a:gd name="T78" fmla="*/ 881874 w 3807"/>
                <a:gd name="T79" fmla="*/ 720721 h 4578"/>
                <a:gd name="T80" fmla="*/ 1050425 w 3807"/>
                <a:gd name="T81" fmla="*/ 779394 h 4578"/>
                <a:gd name="T82" fmla="*/ 1151555 w 3807"/>
                <a:gd name="T83" fmla="*/ 917546 h 4578"/>
                <a:gd name="T84" fmla="*/ 1133660 w 3807"/>
                <a:gd name="T85" fmla="*/ 993280 h 4578"/>
                <a:gd name="T86" fmla="*/ 1076644 w 3807"/>
                <a:gd name="T87" fmla="*/ 969977 h 4578"/>
                <a:gd name="T88" fmla="*/ 1002981 w 3807"/>
                <a:gd name="T89" fmla="*/ 843476 h 4578"/>
                <a:gd name="T90" fmla="*/ 901018 w 3807"/>
                <a:gd name="T91" fmla="*/ 794790 h 4578"/>
                <a:gd name="T92" fmla="*/ 785322 w 3807"/>
                <a:gd name="T93" fmla="*/ 811435 h 4578"/>
                <a:gd name="T94" fmla="*/ 715820 w 3807"/>
                <a:gd name="T95" fmla="*/ 887585 h 4578"/>
                <a:gd name="T96" fmla="*/ 726225 w 3807"/>
                <a:gd name="T97" fmla="*/ 1059027 h 4578"/>
                <a:gd name="T98" fmla="*/ 970519 w 3807"/>
                <a:gd name="T99" fmla="*/ 1106048 h 4578"/>
                <a:gd name="T100" fmla="*/ 940555 w 3807"/>
                <a:gd name="T101" fmla="*/ 1175957 h 4578"/>
                <a:gd name="T102" fmla="*/ 928070 w 3807"/>
                <a:gd name="T103" fmla="*/ 1261678 h 4578"/>
                <a:gd name="T104" fmla="*/ 970103 w 3807"/>
                <a:gd name="T105" fmla="*/ 1320767 h 4578"/>
                <a:gd name="T106" fmla="*/ 903515 w 3807"/>
                <a:gd name="T107" fmla="*/ 1375695 h 4578"/>
                <a:gd name="T108" fmla="*/ 739959 w 3807"/>
                <a:gd name="T109" fmla="*/ 1503028 h 4578"/>
                <a:gd name="T110" fmla="*/ 759103 w 3807"/>
                <a:gd name="T111" fmla="*/ 1554626 h 4578"/>
                <a:gd name="T112" fmla="*/ 1006727 w 3807"/>
                <a:gd name="T113" fmla="*/ 1570855 h 4578"/>
                <a:gd name="T114" fmla="*/ 1138238 w 3807"/>
                <a:gd name="T115" fmla="*/ 1524250 h 4578"/>
                <a:gd name="T116" fmla="*/ 1182352 w 3807"/>
                <a:gd name="T117" fmla="*/ 1548801 h 45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07" h="4578">
                  <a:moveTo>
                    <a:pt x="3118" y="1530"/>
                  </a:moveTo>
                  <a:lnTo>
                    <a:pt x="3118" y="1530"/>
                  </a:lnTo>
                  <a:lnTo>
                    <a:pt x="3099" y="1512"/>
                  </a:lnTo>
                  <a:lnTo>
                    <a:pt x="3077" y="1494"/>
                  </a:lnTo>
                  <a:lnTo>
                    <a:pt x="3031" y="1454"/>
                  </a:lnTo>
                  <a:lnTo>
                    <a:pt x="2980" y="1413"/>
                  </a:lnTo>
                  <a:lnTo>
                    <a:pt x="2925" y="1371"/>
                  </a:lnTo>
                  <a:lnTo>
                    <a:pt x="2809" y="1285"/>
                  </a:lnTo>
                  <a:lnTo>
                    <a:pt x="2692" y="1197"/>
                  </a:lnTo>
                  <a:lnTo>
                    <a:pt x="2636" y="1154"/>
                  </a:lnTo>
                  <a:lnTo>
                    <a:pt x="2582" y="1112"/>
                  </a:lnTo>
                  <a:lnTo>
                    <a:pt x="2533" y="1071"/>
                  </a:lnTo>
                  <a:lnTo>
                    <a:pt x="2510" y="1052"/>
                  </a:lnTo>
                  <a:lnTo>
                    <a:pt x="2489" y="1031"/>
                  </a:lnTo>
                  <a:lnTo>
                    <a:pt x="2469" y="1013"/>
                  </a:lnTo>
                  <a:lnTo>
                    <a:pt x="2451" y="995"/>
                  </a:lnTo>
                  <a:lnTo>
                    <a:pt x="2434" y="976"/>
                  </a:lnTo>
                  <a:lnTo>
                    <a:pt x="2419" y="959"/>
                  </a:lnTo>
                  <a:lnTo>
                    <a:pt x="2407" y="943"/>
                  </a:lnTo>
                  <a:lnTo>
                    <a:pt x="2396" y="926"/>
                  </a:lnTo>
                  <a:lnTo>
                    <a:pt x="2388" y="911"/>
                  </a:lnTo>
                  <a:lnTo>
                    <a:pt x="2383" y="897"/>
                  </a:lnTo>
                  <a:lnTo>
                    <a:pt x="2370" y="857"/>
                  </a:lnTo>
                  <a:lnTo>
                    <a:pt x="2386" y="854"/>
                  </a:lnTo>
                  <a:lnTo>
                    <a:pt x="2400" y="850"/>
                  </a:lnTo>
                  <a:lnTo>
                    <a:pt x="2413" y="844"/>
                  </a:lnTo>
                  <a:lnTo>
                    <a:pt x="2424" y="836"/>
                  </a:lnTo>
                  <a:lnTo>
                    <a:pt x="2434" y="826"/>
                  </a:lnTo>
                  <a:lnTo>
                    <a:pt x="2437" y="821"/>
                  </a:lnTo>
                  <a:lnTo>
                    <a:pt x="2440" y="816"/>
                  </a:lnTo>
                  <a:lnTo>
                    <a:pt x="2443" y="811"/>
                  </a:lnTo>
                  <a:lnTo>
                    <a:pt x="2445" y="805"/>
                  </a:lnTo>
                  <a:lnTo>
                    <a:pt x="2446" y="799"/>
                  </a:lnTo>
                  <a:lnTo>
                    <a:pt x="2446" y="794"/>
                  </a:lnTo>
                  <a:lnTo>
                    <a:pt x="2446" y="787"/>
                  </a:lnTo>
                  <a:lnTo>
                    <a:pt x="2444" y="781"/>
                  </a:lnTo>
                  <a:lnTo>
                    <a:pt x="2442" y="775"/>
                  </a:lnTo>
                  <a:lnTo>
                    <a:pt x="2439" y="768"/>
                  </a:lnTo>
                  <a:lnTo>
                    <a:pt x="2436" y="762"/>
                  </a:lnTo>
                  <a:lnTo>
                    <a:pt x="2431" y="757"/>
                  </a:lnTo>
                  <a:lnTo>
                    <a:pt x="2425" y="752"/>
                  </a:lnTo>
                  <a:lnTo>
                    <a:pt x="2420" y="748"/>
                  </a:lnTo>
                  <a:lnTo>
                    <a:pt x="2414" y="744"/>
                  </a:lnTo>
                  <a:lnTo>
                    <a:pt x="2407" y="740"/>
                  </a:lnTo>
                  <a:lnTo>
                    <a:pt x="2400" y="737"/>
                  </a:lnTo>
                  <a:lnTo>
                    <a:pt x="2392" y="734"/>
                  </a:lnTo>
                  <a:lnTo>
                    <a:pt x="2384" y="732"/>
                  </a:lnTo>
                  <a:lnTo>
                    <a:pt x="2376" y="731"/>
                  </a:lnTo>
                  <a:lnTo>
                    <a:pt x="2366" y="730"/>
                  </a:lnTo>
                  <a:lnTo>
                    <a:pt x="2357" y="730"/>
                  </a:lnTo>
                  <a:lnTo>
                    <a:pt x="2352" y="730"/>
                  </a:lnTo>
                  <a:lnTo>
                    <a:pt x="2354" y="716"/>
                  </a:lnTo>
                  <a:lnTo>
                    <a:pt x="2356" y="704"/>
                  </a:lnTo>
                  <a:lnTo>
                    <a:pt x="2359" y="691"/>
                  </a:lnTo>
                  <a:lnTo>
                    <a:pt x="2362" y="680"/>
                  </a:lnTo>
                  <a:lnTo>
                    <a:pt x="2370" y="655"/>
                  </a:lnTo>
                  <a:lnTo>
                    <a:pt x="2382" y="630"/>
                  </a:lnTo>
                  <a:lnTo>
                    <a:pt x="2395" y="604"/>
                  </a:lnTo>
                  <a:lnTo>
                    <a:pt x="2410" y="577"/>
                  </a:lnTo>
                  <a:lnTo>
                    <a:pt x="2445" y="515"/>
                  </a:lnTo>
                  <a:lnTo>
                    <a:pt x="2464" y="479"/>
                  </a:lnTo>
                  <a:lnTo>
                    <a:pt x="2486" y="438"/>
                  </a:lnTo>
                  <a:lnTo>
                    <a:pt x="2507" y="394"/>
                  </a:lnTo>
                  <a:lnTo>
                    <a:pt x="2530" y="343"/>
                  </a:lnTo>
                  <a:lnTo>
                    <a:pt x="2554" y="286"/>
                  </a:lnTo>
                  <a:lnTo>
                    <a:pt x="2578" y="222"/>
                  </a:lnTo>
                  <a:lnTo>
                    <a:pt x="2602" y="152"/>
                  </a:lnTo>
                  <a:lnTo>
                    <a:pt x="2614" y="113"/>
                  </a:lnTo>
                  <a:lnTo>
                    <a:pt x="2627" y="74"/>
                  </a:lnTo>
                  <a:lnTo>
                    <a:pt x="2579" y="59"/>
                  </a:lnTo>
                  <a:lnTo>
                    <a:pt x="2535" y="47"/>
                  </a:lnTo>
                  <a:lnTo>
                    <a:pt x="2494" y="36"/>
                  </a:lnTo>
                  <a:lnTo>
                    <a:pt x="2455" y="27"/>
                  </a:lnTo>
                  <a:lnTo>
                    <a:pt x="2418" y="19"/>
                  </a:lnTo>
                  <a:lnTo>
                    <a:pt x="2384" y="13"/>
                  </a:lnTo>
                  <a:lnTo>
                    <a:pt x="2352" y="8"/>
                  </a:lnTo>
                  <a:lnTo>
                    <a:pt x="2322" y="3"/>
                  </a:lnTo>
                  <a:lnTo>
                    <a:pt x="2293" y="1"/>
                  </a:lnTo>
                  <a:lnTo>
                    <a:pt x="2265" y="0"/>
                  </a:lnTo>
                  <a:lnTo>
                    <a:pt x="2240" y="0"/>
                  </a:lnTo>
                  <a:lnTo>
                    <a:pt x="2216" y="2"/>
                  </a:lnTo>
                  <a:lnTo>
                    <a:pt x="2193" y="5"/>
                  </a:lnTo>
                  <a:lnTo>
                    <a:pt x="2171" y="10"/>
                  </a:lnTo>
                  <a:lnTo>
                    <a:pt x="2148" y="14"/>
                  </a:lnTo>
                  <a:lnTo>
                    <a:pt x="2127" y="20"/>
                  </a:lnTo>
                  <a:lnTo>
                    <a:pt x="2107" y="27"/>
                  </a:lnTo>
                  <a:lnTo>
                    <a:pt x="2086" y="35"/>
                  </a:lnTo>
                  <a:lnTo>
                    <a:pt x="2065" y="44"/>
                  </a:lnTo>
                  <a:lnTo>
                    <a:pt x="2044" y="54"/>
                  </a:lnTo>
                  <a:lnTo>
                    <a:pt x="2002" y="78"/>
                  </a:lnTo>
                  <a:lnTo>
                    <a:pt x="1957" y="103"/>
                  </a:lnTo>
                  <a:lnTo>
                    <a:pt x="1907" y="132"/>
                  </a:lnTo>
                  <a:lnTo>
                    <a:pt x="1852" y="163"/>
                  </a:lnTo>
                  <a:lnTo>
                    <a:pt x="1791" y="197"/>
                  </a:lnTo>
                  <a:lnTo>
                    <a:pt x="1757" y="215"/>
                  </a:lnTo>
                  <a:lnTo>
                    <a:pt x="1720" y="234"/>
                  </a:lnTo>
                  <a:lnTo>
                    <a:pt x="1694" y="238"/>
                  </a:lnTo>
                  <a:lnTo>
                    <a:pt x="1670" y="240"/>
                  </a:lnTo>
                  <a:lnTo>
                    <a:pt x="1646" y="239"/>
                  </a:lnTo>
                  <a:lnTo>
                    <a:pt x="1624" y="237"/>
                  </a:lnTo>
                  <a:lnTo>
                    <a:pt x="1603" y="233"/>
                  </a:lnTo>
                  <a:lnTo>
                    <a:pt x="1584" y="225"/>
                  </a:lnTo>
                  <a:lnTo>
                    <a:pt x="1566" y="218"/>
                  </a:lnTo>
                  <a:lnTo>
                    <a:pt x="1548" y="209"/>
                  </a:lnTo>
                  <a:lnTo>
                    <a:pt x="1532" y="199"/>
                  </a:lnTo>
                  <a:lnTo>
                    <a:pt x="1516" y="188"/>
                  </a:lnTo>
                  <a:lnTo>
                    <a:pt x="1500" y="176"/>
                  </a:lnTo>
                  <a:lnTo>
                    <a:pt x="1486" y="162"/>
                  </a:lnTo>
                  <a:lnTo>
                    <a:pt x="1457" y="136"/>
                  </a:lnTo>
                  <a:lnTo>
                    <a:pt x="1428" y="109"/>
                  </a:lnTo>
                  <a:lnTo>
                    <a:pt x="1413" y="97"/>
                  </a:lnTo>
                  <a:lnTo>
                    <a:pt x="1398" y="85"/>
                  </a:lnTo>
                  <a:lnTo>
                    <a:pt x="1382" y="73"/>
                  </a:lnTo>
                  <a:lnTo>
                    <a:pt x="1366" y="63"/>
                  </a:lnTo>
                  <a:lnTo>
                    <a:pt x="1350" y="53"/>
                  </a:lnTo>
                  <a:lnTo>
                    <a:pt x="1331" y="45"/>
                  </a:lnTo>
                  <a:lnTo>
                    <a:pt x="1313" y="38"/>
                  </a:lnTo>
                  <a:lnTo>
                    <a:pt x="1293" y="33"/>
                  </a:lnTo>
                  <a:lnTo>
                    <a:pt x="1271" y="30"/>
                  </a:lnTo>
                  <a:lnTo>
                    <a:pt x="1249" y="29"/>
                  </a:lnTo>
                  <a:lnTo>
                    <a:pt x="1225" y="31"/>
                  </a:lnTo>
                  <a:lnTo>
                    <a:pt x="1199" y="35"/>
                  </a:lnTo>
                  <a:lnTo>
                    <a:pt x="1171" y="41"/>
                  </a:lnTo>
                  <a:lnTo>
                    <a:pt x="1142" y="50"/>
                  </a:lnTo>
                  <a:lnTo>
                    <a:pt x="1110" y="63"/>
                  </a:lnTo>
                  <a:lnTo>
                    <a:pt x="1077" y="79"/>
                  </a:lnTo>
                  <a:lnTo>
                    <a:pt x="1112" y="150"/>
                  </a:lnTo>
                  <a:lnTo>
                    <a:pt x="1146" y="216"/>
                  </a:lnTo>
                  <a:lnTo>
                    <a:pt x="1179" y="275"/>
                  </a:lnTo>
                  <a:lnTo>
                    <a:pt x="1211" y="330"/>
                  </a:lnTo>
                  <a:lnTo>
                    <a:pt x="1242" y="379"/>
                  </a:lnTo>
                  <a:lnTo>
                    <a:pt x="1270" y="424"/>
                  </a:lnTo>
                  <a:lnTo>
                    <a:pt x="1298" y="465"/>
                  </a:lnTo>
                  <a:lnTo>
                    <a:pt x="1324" y="503"/>
                  </a:lnTo>
                  <a:lnTo>
                    <a:pt x="1370" y="568"/>
                  </a:lnTo>
                  <a:lnTo>
                    <a:pt x="1390" y="597"/>
                  </a:lnTo>
                  <a:lnTo>
                    <a:pt x="1408" y="625"/>
                  </a:lnTo>
                  <a:lnTo>
                    <a:pt x="1423" y="652"/>
                  </a:lnTo>
                  <a:lnTo>
                    <a:pt x="1436" y="678"/>
                  </a:lnTo>
                  <a:lnTo>
                    <a:pt x="1442" y="691"/>
                  </a:lnTo>
                  <a:lnTo>
                    <a:pt x="1447" y="704"/>
                  </a:lnTo>
                  <a:lnTo>
                    <a:pt x="1452" y="716"/>
                  </a:lnTo>
                  <a:lnTo>
                    <a:pt x="1455" y="730"/>
                  </a:lnTo>
                  <a:lnTo>
                    <a:pt x="1439" y="733"/>
                  </a:lnTo>
                  <a:lnTo>
                    <a:pt x="1425" y="738"/>
                  </a:lnTo>
                  <a:lnTo>
                    <a:pt x="1412" y="744"/>
                  </a:lnTo>
                  <a:lnTo>
                    <a:pt x="1401" y="751"/>
                  </a:lnTo>
                  <a:lnTo>
                    <a:pt x="1391" y="760"/>
                  </a:lnTo>
                  <a:lnTo>
                    <a:pt x="1387" y="765"/>
                  </a:lnTo>
                  <a:lnTo>
                    <a:pt x="1384" y="770"/>
                  </a:lnTo>
                  <a:lnTo>
                    <a:pt x="1382" y="776"/>
                  </a:lnTo>
                  <a:lnTo>
                    <a:pt x="1380" y="782"/>
                  </a:lnTo>
                  <a:lnTo>
                    <a:pt x="1379" y="788"/>
                  </a:lnTo>
                  <a:lnTo>
                    <a:pt x="1378" y="794"/>
                  </a:lnTo>
                  <a:lnTo>
                    <a:pt x="1379" y="799"/>
                  </a:lnTo>
                  <a:lnTo>
                    <a:pt x="1380" y="805"/>
                  </a:lnTo>
                  <a:lnTo>
                    <a:pt x="1382" y="811"/>
                  </a:lnTo>
                  <a:lnTo>
                    <a:pt x="1384" y="816"/>
                  </a:lnTo>
                  <a:lnTo>
                    <a:pt x="1387" y="821"/>
                  </a:lnTo>
                  <a:lnTo>
                    <a:pt x="1391" y="826"/>
                  </a:lnTo>
                  <a:lnTo>
                    <a:pt x="1401" y="836"/>
                  </a:lnTo>
                  <a:lnTo>
                    <a:pt x="1412" y="843"/>
                  </a:lnTo>
                  <a:lnTo>
                    <a:pt x="1425" y="850"/>
                  </a:lnTo>
                  <a:lnTo>
                    <a:pt x="1439" y="854"/>
                  </a:lnTo>
                  <a:lnTo>
                    <a:pt x="1455" y="857"/>
                  </a:lnTo>
                  <a:lnTo>
                    <a:pt x="1454" y="866"/>
                  </a:lnTo>
                  <a:lnTo>
                    <a:pt x="1451" y="876"/>
                  </a:lnTo>
                  <a:lnTo>
                    <a:pt x="1445" y="892"/>
                  </a:lnTo>
                  <a:lnTo>
                    <a:pt x="1438" y="907"/>
                  </a:lnTo>
                  <a:lnTo>
                    <a:pt x="1428" y="923"/>
                  </a:lnTo>
                  <a:lnTo>
                    <a:pt x="1416" y="941"/>
                  </a:lnTo>
                  <a:lnTo>
                    <a:pt x="1401" y="959"/>
                  </a:lnTo>
                  <a:lnTo>
                    <a:pt x="1384" y="977"/>
                  </a:lnTo>
                  <a:lnTo>
                    <a:pt x="1366" y="997"/>
                  </a:lnTo>
                  <a:lnTo>
                    <a:pt x="1346" y="1016"/>
                  </a:lnTo>
                  <a:lnTo>
                    <a:pt x="1323" y="1035"/>
                  </a:lnTo>
                  <a:lnTo>
                    <a:pt x="1300" y="1056"/>
                  </a:lnTo>
                  <a:lnTo>
                    <a:pt x="1249" y="1097"/>
                  </a:lnTo>
                  <a:lnTo>
                    <a:pt x="1194" y="1141"/>
                  </a:lnTo>
                  <a:lnTo>
                    <a:pt x="1136" y="1185"/>
                  </a:lnTo>
                  <a:lnTo>
                    <a:pt x="1014" y="1275"/>
                  </a:lnTo>
                  <a:lnTo>
                    <a:pt x="893" y="1363"/>
                  </a:lnTo>
                  <a:lnTo>
                    <a:pt x="835" y="1407"/>
                  </a:lnTo>
                  <a:lnTo>
                    <a:pt x="781" y="1450"/>
                  </a:lnTo>
                  <a:lnTo>
                    <a:pt x="732" y="1491"/>
                  </a:lnTo>
                  <a:lnTo>
                    <a:pt x="710" y="1511"/>
                  </a:lnTo>
                  <a:lnTo>
                    <a:pt x="689" y="1530"/>
                  </a:lnTo>
                  <a:lnTo>
                    <a:pt x="666" y="1554"/>
                  </a:lnTo>
                  <a:lnTo>
                    <a:pt x="643" y="1579"/>
                  </a:lnTo>
                  <a:lnTo>
                    <a:pt x="619" y="1608"/>
                  </a:lnTo>
                  <a:lnTo>
                    <a:pt x="595" y="1639"/>
                  </a:lnTo>
                  <a:lnTo>
                    <a:pt x="570" y="1673"/>
                  </a:lnTo>
                  <a:lnTo>
                    <a:pt x="546" y="1709"/>
                  </a:lnTo>
                  <a:lnTo>
                    <a:pt x="520" y="1747"/>
                  </a:lnTo>
                  <a:lnTo>
                    <a:pt x="495" y="1788"/>
                  </a:lnTo>
                  <a:lnTo>
                    <a:pt x="470" y="1832"/>
                  </a:lnTo>
                  <a:lnTo>
                    <a:pt x="444" y="1877"/>
                  </a:lnTo>
                  <a:lnTo>
                    <a:pt x="419" y="1923"/>
                  </a:lnTo>
                  <a:lnTo>
                    <a:pt x="393" y="1972"/>
                  </a:lnTo>
                  <a:lnTo>
                    <a:pt x="369" y="2023"/>
                  </a:lnTo>
                  <a:lnTo>
                    <a:pt x="343" y="2076"/>
                  </a:lnTo>
                  <a:lnTo>
                    <a:pt x="319" y="2130"/>
                  </a:lnTo>
                  <a:lnTo>
                    <a:pt x="294" y="2185"/>
                  </a:lnTo>
                  <a:lnTo>
                    <a:pt x="271" y="2242"/>
                  </a:lnTo>
                  <a:lnTo>
                    <a:pt x="247" y="2300"/>
                  </a:lnTo>
                  <a:lnTo>
                    <a:pt x="224" y="2359"/>
                  </a:lnTo>
                  <a:lnTo>
                    <a:pt x="203" y="2420"/>
                  </a:lnTo>
                  <a:lnTo>
                    <a:pt x="181" y="2482"/>
                  </a:lnTo>
                  <a:lnTo>
                    <a:pt x="161" y="2544"/>
                  </a:lnTo>
                  <a:lnTo>
                    <a:pt x="141" y="2606"/>
                  </a:lnTo>
                  <a:lnTo>
                    <a:pt x="122" y="2670"/>
                  </a:lnTo>
                  <a:lnTo>
                    <a:pt x="105" y="2733"/>
                  </a:lnTo>
                  <a:lnTo>
                    <a:pt x="89" y="2798"/>
                  </a:lnTo>
                  <a:lnTo>
                    <a:pt x="73" y="2863"/>
                  </a:lnTo>
                  <a:lnTo>
                    <a:pt x="59" y="2928"/>
                  </a:lnTo>
                  <a:lnTo>
                    <a:pt x="46" y="2993"/>
                  </a:lnTo>
                  <a:lnTo>
                    <a:pt x="35" y="3058"/>
                  </a:lnTo>
                  <a:lnTo>
                    <a:pt x="24" y="3123"/>
                  </a:lnTo>
                  <a:lnTo>
                    <a:pt x="16" y="3188"/>
                  </a:lnTo>
                  <a:lnTo>
                    <a:pt x="10" y="3253"/>
                  </a:lnTo>
                  <a:lnTo>
                    <a:pt x="5" y="3317"/>
                  </a:lnTo>
                  <a:lnTo>
                    <a:pt x="1" y="3380"/>
                  </a:lnTo>
                  <a:lnTo>
                    <a:pt x="0" y="3443"/>
                  </a:lnTo>
                  <a:lnTo>
                    <a:pt x="0" y="3505"/>
                  </a:lnTo>
                  <a:lnTo>
                    <a:pt x="3" y="3567"/>
                  </a:lnTo>
                  <a:lnTo>
                    <a:pt x="7" y="3629"/>
                  </a:lnTo>
                  <a:lnTo>
                    <a:pt x="13" y="3688"/>
                  </a:lnTo>
                  <a:lnTo>
                    <a:pt x="22" y="3747"/>
                  </a:lnTo>
                  <a:lnTo>
                    <a:pt x="27" y="3775"/>
                  </a:lnTo>
                  <a:lnTo>
                    <a:pt x="32" y="3804"/>
                  </a:lnTo>
                  <a:lnTo>
                    <a:pt x="40" y="3832"/>
                  </a:lnTo>
                  <a:lnTo>
                    <a:pt x="46" y="3860"/>
                  </a:lnTo>
                  <a:lnTo>
                    <a:pt x="54" y="3887"/>
                  </a:lnTo>
                  <a:lnTo>
                    <a:pt x="62" y="3914"/>
                  </a:lnTo>
                  <a:lnTo>
                    <a:pt x="70" y="3941"/>
                  </a:lnTo>
                  <a:lnTo>
                    <a:pt x="80" y="3968"/>
                  </a:lnTo>
                  <a:lnTo>
                    <a:pt x="90" y="3993"/>
                  </a:lnTo>
                  <a:lnTo>
                    <a:pt x="101" y="4019"/>
                  </a:lnTo>
                  <a:lnTo>
                    <a:pt x="112" y="4044"/>
                  </a:lnTo>
                  <a:lnTo>
                    <a:pt x="124" y="4069"/>
                  </a:lnTo>
                  <a:lnTo>
                    <a:pt x="136" y="4093"/>
                  </a:lnTo>
                  <a:lnTo>
                    <a:pt x="150" y="4116"/>
                  </a:lnTo>
                  <a:lnTo>
                    <a:pt x="164" y="4140"/>
                  </a:lnTo>
                  <a:lnTo>
                    <a:pt x="179" y="4162"/>
                  </a:lnTo>
                  <a:lnTo>
                    <a:pt x="194" y="4185"/>
                  </a:lnTo>
                  <a:lnTo>
                    <a:pt x="211" y="4206"/>
                  </a:lnTo>
                  <a:lnTo>
                    <a:pt x="227" y="4227"/>
                  </a:lnTo>
                  <a:lnTo>
                    <a:pt x="244" y="4248"/>
                  </a:lnTo>
                  <a:lnTo>
                    <a:pt x="263" y="4268"/>
                  </a:lnTo>
                  <a:lnTo>
                    <a:pt x="282" y="4288"/>
                  </a:lnTo>
                  <a:lnTo>
                    <a:pt x="302" y="4307"/>
                  </a:lnTo>
                  <a:lnTo>
                    <a:pt x="323" y="4325"/>
                  </a:lnTo>
                  <a:lnTo>
                    <a:pt x="344" y="4343"/>
                  </a:lnTo>
                  <a:lnTo>
                    <a:pt x="367" y="4360"/>
                  </a:lnTo>
                  <a:lnTo>
                    <a:pt x="389" y="4376"/>
                  </a:lnTo>
                  <a:lnTo>
                    <a:pt x="413" y="4391"/>
                  </a:lnTo>
                  <a:lnTo>
                    <a:pt x="438" y="4407"/>
                  </a:lnTo>
                  <a:lnTo>
                    <a:pt x="463" y="4421"/>
                  </a:lnTo>
                  <a:lnTo>
                    <a:pt x="490" y="4435"/>
                  </a:lnTo>
                  <a:lnTo>
                    <a:pt x="516" y="4449"/>
                  </a:lnTo>
                  <a:lnTo>
                    <a:pt x="545" y="4461"/>
                  </a:lnTo>
                  <a:lnTo>
                    <a:pt x="573" y="4472"/>
                  </a:lnTo>
                  <a:lnTo>
                    <a:pt x="603" y="4483"/>
                  </a:lnTo>
                  <a:lnTo>
                    <a:pt x="634" y="4493"/>
                  </a:lnTo>
                  <a:lnTo>
                    <a:pt x="665" y="4503"/>
                  </a:lnTo>
                  <a:lnTo>
                    <a:pt x="698" y="4511"/>
                  </a:lnTo>
                  <a:lnTo>
                    <a:pt x="731" y="4519"/>
                  </a:lnTo>
                  <a:lnTo>
                    <a:pt x="765" y="4526"/>
                  </a:lnTo>
                  <a:lnTo>
                    <a:pt x="801" y="4532"/>
                  </a:lnTo>
                  <a:lnTo>
                    <a:pt x="836" y="4537"/>
                  </a:lnTo>
                  <a:lnTo>
                    <a:pt x="873" y="4541"/>
                  </a:lnTo>
                  <a:lnTo>
                    <a:pt x="912" y="4545"/>
                  </a:lnTo>
                  <a:lnTo>
                    <a:pt x="950" y="4548"/>
                  </a:lnTo>
                  <a:lnTo>
                    <a:pt x="990" y="4549"/>
                  </a:lnTo>
                  <a:lnTo>
                    <a:pt x="1475" y="4566"/>
                  </a:lnTo>
                  <a:lnTo>
                    <a:pt x="1751" y="4575"/>
                  </a:lnTo>
                  <a:lnTo>
                    <a:pt x="1874" y="4578"/>
                  </a:lnTo>
                  <a:lnTo>
                    <a:pt x="1903" y="4578"/>
                  </a:lnTo>
                  <a:lnTo>
                    <a:pt x="1932" y="4578"/>
                  </a:lnTo>
                  <a:lnTo>
                    <a:pt x="2056" y="4575"/>
                  </a:lnTo>
                  <a:lnTo>
                    <a:pt x="2332" y="4566"/>
                  </a:lnTo>
                  <a:lnTo>
                    <a:pt x="2817" y="4549"/>
                  </a:lnTo>
                  <a:lnTo>
                    <a:pt x="2856" y="4548"/>
                  </a:lnTo>
                  <a:lnTo>
                    <a:pt x="2895" y="4545"/>
                  </a:lnTo>
                  <a:lnTo>
                    <a:pt x="2933" y="4541"/>
                  </a:lnTo>
                  <a:lnTo>
                    <a:pt x="2970" y="4537"/>
                  </a:lnTo>
                  <a:lnTo>
                    <a:pt x="3006" y="4532"/>
                  </a:lnTo>
                  <a:lnTo>
                    <a:pt x="3042" y="4526"/>
                  </a:lnTo>
                  <a:lnTo>
                    <a:pt x="3075" y="4519"/>
                  </a:lnTo>
                  <a:lnTo>
                    <a:pt x="3109" y="4511"/>
                  </a:lnTo>
                  <a:lnTo>
                    <a:pt x="3142" y="4503"/>
                  </a:lnTo>
                  <a:lnTo>
                    <a:pt x="3173" y="4493"/>
                  </a:lnTo>
                  <a:lnTo>
                    <a:pt x="3204" y="4483"/>
                  </a:lnTo>
                  <a:lnTo>
                    <a:pt x="3233" y="4472"/>
                  </a:lnTo>
                  <a:lnTo>
                    <a:pt x="3262" y="4461"/>
                  </a:lnTo>
                  <a:lnTo>
                    <a:pt x="3290" y="4449"/>
                  </a:lnTo>
                  <a:lnTo>
                    <a:pt x="3317" y="4435"/>
                  </a:lnTo>
                  <a:lnTo>
                    <a:pt x="3343" y="4421"/>
                  </a:lnTo>
                  <a:lnTo>
                    <a:pt x="3369" y="4407"/>
                  </a:lnTo>
                  <a:lnTo>
                    <a:pt x="3393" y="4391"/>
                  </a:lnTo>
                  <a:lnTo>
                    <a:pt x="3418" y="4376"/>
                  </a:lnTo>
                  <a:lnTo>
                    <a:pt x="3440" y="4360"/>
                  </a:lnTo>
                  <a:lnTo>
                    <a:pt x="3462" y="4343"/>
                  </a:lnTo>
                  <a:lnTo>
                    <a:pt x="3484" y="4325"/>
                  </a:lnTo>
                  <a:lnTo>
                    <a:pt x="3504" y="4307"/>
                  </a:lnTo>
                  <a:lnTo>
                    <a:pt x="3525" y="4288"/>
                  </a:lnTo>
                  <a:lnTo>
                    <a:pt x="3544" y="4268"/>
                  </a:lnTo>
                  <a:lnTo>
                    <a:pt x="3562" y="4248"/>
                  </a:lnTo>
                  <a:lnTo>
                    <a:pt x="3580" y="4227"/>
                  </a:lnTo>
                  <a:lnTo>
                    <a:pt x="3596" y="4206"/>
                  </a:lnTo>
                  <a:lnTo>
                    <a:pt x="3612" y="4185"/>
                  </a:lnTo>
                  <a:lnTo>
                    <a:pt x="3628" y="4162"/>
                  </a:lnTo>
                  <a:lnTo>
                    <a:pt x="3643" y="4140"/>
                  </a:lnTo>
                  <a:lnTo>
                    <a:pt x="3657" y="4116"/>
                  </a:lnTo>
                  <a:lnTo>
                    <a:pt x="3670" y="4093"/>
                  </a:lnTo>
                  <a:lnTo>
                    <a:pt x="3683" y="4069"/>
                  </a:lnTo>
                  <a:lnTo>
                    <a:pt x="3695" y="4044"/>
                  </a:lnTo>
                  <a:lnTo>
                    <a:pt x="3706" y="4019"/>
                  </a:lnTo>
                  <a:lnTo>
                    <a:pt x="3716" y="3993"/>
                  </a:lnTo>
                  <a:lnTo>
                    <a:pt x="3726" y="3968"/>
                  </a:lnTo>
                  <a:lnTo>
                    <a:pt x="3737" y="3941"/>
                  </a:lnTo>
                  <a:lnTo>
                    <a:pt x="3745" y="3914"/>
                  </a:lnTo>
                  <a:lnTo>
                    <a:pt x="3753" y="3887"/>
                  </a:lnTo>
                  <a:lnTo>
                    <a:pt x="3760" y="3860"/>
                  </a:lnTo>
                  <a:lnTo>
                    <a:pt x="3767" y="3832"/>
                  </a:lnTo>
                  <a:lnTo>
                    <a:pt x="3774" y="3804"/>
                  </a:lnTo>
                  <a:lnTo>
                    <a:pt x="3779" y="3775"/>
                  </a:lnTo>
                  <a:lnTo>
                    <a:pt x="3784" y="3747"/>
                  </a:lnTo>
                  <a:lnTo>
                    <a:pt x="3794" y="3688"/>
                  </a:lnTo>
                  <a:lnTo>
                    <a:pt x="3800" y="3629"/>
                  </a:lnTo>
                  <a:lnTo>
                    <a:pt x="3804" y="3567"/>
                  </a:lnTo>
                  <a:lnTo>
                    <a:pt x="3807" y="3505"/>
                  </a:lnTo>
                  <a:lnTo>
                    <a:pt x="3807" y="3443"/>
                  </a:lnTo>
                  <a:lnTo>
                    <a:pt x="3806" y="3380"/>
                  </a:lnTo>
                  <a:lnTo>
                    <a:pt x="3802" y="3317"/>
                  </a:lnTo>
                  <a:lnTo>
                    <a:pt x="3797" y="3253"/>
                  </a:lnTo>
                  <a:lnTo>
                    <a:pt x="3791" y="3188"/>
                  </a:lnTo>
                  <a:lnTo>
                    <a:pt x="3781" y="3123"/>
                  </a:lnTo>
                  <a:lnTo>
                    <a:pt x="3772" y="3058"/>
                  </a:lnTo>
                  <a:lnTo>
                    <a:pt x="3761" y="2993"/>
                  </a:lnTo>
                  <a:lnTo>
                    <a:pt x="3748" y="2928"/>
                  </a:lnTo>
                  <a:lnTo>
                    <a:pt x="3733" y="2863"/>
                  </a:lnTo>
                  <a:lnTo>
                    <a:pt x="3718" y="2798"/>
                  </a:lnTo>
                  <a:lnTo>
                    <a:pt x="3702" y="2733"/>
                  </a:lnTo>
                  <a:lnTo>
                    <a:pt x="3685" y="2670"/>
                  </a:lnTo>
                  <a:lnTo>
                    <a:pt x="3665" y="2606"/>
                  </a:lnTo>
                  <a:lnTo>
                    <a:pt x="3646" y="2544"/>
                  </a:lnTo>
                  <a:lnTo>
                    <a:pt x="3625" y="2482"/>
                  </a:lnTo>
                  <a:lnTo>
                    <a:pt x="3604" y="2420"/>
                  </a:lnTo>
                  <a:lnTo>
                    <a:pt x="3582" y="2359"/>
                  </a:lnTo>
                  <a:lnTo>
                    <a:pt x="3559" y="2300"/>
                  </a:lnTo>
                  <a:lnTo>
                    <a:pt x="3536" y="2242"/>
                  </a:lnTo>
                  <a:lnTo>
                    <a:pt x="3512" y="2185"/>
                  </a:lnTo>
                  <a:lnTo>
                    <a:pt x="3488" y="2130"/>
                  </a:lnTo>
                  <a:lnTo>
                    <a:pt x="3463" y="2076"/>
                  </a:lnTo>
                  <a:lnTo>
                    <a:pt x="3438" y="2023"/>
                  </a:lnTo>
                  <a:lnTo>
                    <a:pt x="3413" y="1972"/>
                  </a:lnTo>
                  <a:lnTo>
                    <a:pt x="3388" y="1923"/>
                  </a:lnTo>
                  <a:lnTo>
                    <a:pt x="3363" y="1877"/>
                  </a:lnTo>
                  <a:lnTo>
                    <a:pt x="3336" y="1832"/>
                  </a:lnTo>
                  <a:lnTo>
                    <a:pt x="3311" y="1788"/>
                  </a:lnTo>
                  <a:lnTo>
                    <a:pt x="3286" y="1747"/>
                  </a:lnTo>
                  <a:lnTo>
                    <a:pt x="3261" y="1709"/>
                  </a:lnTo>
                  <a:lnTo>
                    <a:pt x="3236" y="1673"/>
                  </a:lnTo>
                  <a:lnTo>
                    <a:pt x="3211" y="1639"/>
                  </a:lnTo>
                  <a:lnTo>
                    <a:pt x="3187" y="1608"/>
                  </a:lnTo>
                  <a:lnTo>
                    <a:pt x="3164" y="1579"/>
                  </a:lnTo>
                  <a:lnTo>
                    <a:pt x="3141" y="1554"/>
                  </a:lnTo>
                  <a:lnTo>
                    <a:pt x="3118" y="1530"/>
                  </a:lnTo>
                  <a:close/>
                  <a:moveTo>
                    <a:pt x="2776" y="3860"/>
                  </a:moveTo>
                  <a:lnTo>
                    <a:pt x="2776" y="3860"/>
                  </a:lnTo>
                  <a:lnTo>
                    <a:pt x="2751" y="3878"/>
                  </a:lnTo>
                  <a:lnTo>
                    <a:pt x="2728" y="3894"/>
                  </a:lnTo>
                  <a:lnTo>
                    <a:pt x="2705" y="3909"/>
                  </a:lnTo>
                  <a:lnTo>
                    <a:pt x="2681" y="3921"/>
                  </a:lnTo>
                  <a:lnTo>
                    <a:pt x="2660" y="3931"/>
                  </a:lnTo>
                  <a:lnTo>
                    <a:pt x="2638" y="3940"/>
                  </a:lnTo>
                  <a:lnTo>
                    <a:pt x="2617" y="3947"/>
                  </a:lnTo>
                  <a:lnTo>
                    <a:pt x="2597" y="3953"/>
                  </a:lnTo>
                  <a:lnTo>
                    <a:pt x="2577" y="3959"/>
                  </a:lnTo>
                  <a:lnTo>
                    <a:pt x="2558" y="3963"/>
                  </a:lnTo>
                  <a:lnTo>
                    <a:pt x="2521" y="3969"/>
                  </a:lnTo>
                  <a:lnTo>
                    <a:pt x="2487" y="3973"/>
                  </a:lnTo>
                  <a:lnTo>
                    <a:pt x="2455" y="3977"/>
                  </a:lnTo>
                  <a:lnTo>
                    <a:pt x="2428" y="3979"/>
                  </a:lnTo>
                  <a:lnTo>
                    <a:pt x="2398" y="3980"/>
                  </a:lnTo>
                  <a:lnTo>
                    <a:pt x="2365" y="3980"/>
                  </a:lnTo>
                  <a:lnTo>
                    <a:pt x="2329" y="3978"/>
                  </a:lnTo>
                  <a:lnTo>
                    <a:pt x="2289" y="3975"/>
                  </a:lnTo>
                  <a:lnTo>
                    <a:pt x="2246" y="3971"/>
                  </a:lnTo>
                  <a:lnTo>
                    <a:pt x="2199" y="3964"/>
                  </a:lnTo>
                  <a:lnTo>
                    <a:pt x="2149" y="3957"/>
                  </a:lnTo>
                  <a:lnTo>
                    <a:pt x="2046" y="3940"/>
                  </a:lnTo>
                  <a:lnTo>
                    <a:pt x="1956" y="3928"/>
                  </a:lnTo>
                  <a:lnTo>
                    <a:pt x="1916" y="3923"/>
                  </a:lnTo>
                  <a:lnTo>
                    <a:pt x="1879" y="3920"/>
                  </a:lnTo>
                  <a:lnTo>
                    <a:pt x="1847" y="3918"/>
                  </a:lnTo>
                  <a:lnTo>
                    <a:pt x="1818" y="3917"/>
                  </a:lnTo>
                  <a:lnTo>
                    <a:pt x="1786" y="3917"/>
                  </a:lnTo>
                  <a:lnTo>
                    <a:pt x="1754" y="3919"/>
                  </a:lnTo>
                  <a:lnTo>
                    <a:pt x="1724" y="3921"/>
                  </a:lnTo>
                  <a:lnTo>
                    <a:pt x="1692" y="3925"/>
                  </a:lnTo>
                  <a:lnTo>
                    <a:pt x="1661" y="3929"/>
                  </a:lnTo>
                  <a:lnTo>
                    <a:pt x="1631" y="3934"/>
                  </a:lnTo>
                  <a:lnTo>
                    <a:pt x="1601" y="3940"/>
                  </a:lnTo>
                  <a:lnTo>
                    <a:pt x="1573" y="3946"/>
                  </a:lnTo>
                  <a:lnTo>
                    <a:pt x="1516" y="3960"/>
                  </a:lnTo>
                  <a:lnTo>
                    <a:pt x="1462" y="3974"/>
                  </a:lnTo>
                  <a:lnTo>
                    <a:pt x="1362" y="4001"/>
                  </a:lnTo>
                  <a:lnTo>
                    <a:pt x="1350" y="4000"/>
                  </a:lnTo>
                  <a:lnTo>
                    <a:pt x="1338" y="3998"/>
                  </a:lnTo>
                  <a:lnTo>
                    <a:pt x="1327" y="3995"/>
                  </a:lnTo>
                  <a:lnTo>
                    <a:pt x="1317" y="3992"/>
                  </a:lnTo>
                  <a:lnTo>
                    <a:pt x="1296" y="3985"/>
                  </a:lnTo>
                  <a:lnTo>
                    <a:pt x="1276" y="3976"/>
                  </a:lnTo>
                  <a:lnTo>
                    <a:pt x="1259" y="3964"/>
                  </a:lnTo>
                  <a:lnTo>
                    <a:pt x="1243" y="3951"/>
                  </a:lnTo>
                  <a:lnTo>
                    <a:pt x="1229" y="3937"/>
                  </a:lnTo>
                  <a:lnTo>
                    <a:pt x="1223" y="3929"/>
                  </a:lnTo>
                  <a:lnTo>
                    <a:pt x="1218" y="3922"/>
                  </a:lnTo>
                  <a:lnTo>
                    <a:pt x="1213" y="3914"/>
                  </a:lnTo>
                  <a:lnTo>
                    <a:pt x="1209" y="3906"/>
                  </a:lnTo>
                  <a:lnTo>
                    <a:pt x="1206" y="3896"/>
                  </a:lnTo>
                  <a:lnTo>
                    <a:pt x="1203" y="3888"/>
                  </a:lnTo>
                  <a:lnTo>
                    <a:pt x="1201" y="3880"/>
                  </a:lnTo>
                  <a:lnTo>
                    <a:pt x="1200" y="3871"/>
                  </a:lnTo>
                  <a:lnTo>
                    <a:pt x="1199" y="3862"/>
                  </a:lnTo>
                  <a:lnTo>
                    <a:pt x="1200" y="3854"/>
                  </a:lnTo>
                  <a:lnTo>
                    <a:pt x="1201" y="3845"/>
                  </a:lnTo>
                  <a:lnTo>
                    <a:pt x="1203" y="3836"/>
                  </a:lnTo>
                  <a:lnTo>
                    <a:pt x="1206" y="3827"/>
                  </a:lnTo>
                  <a:lnTo>
                    <a:pt x="1210" y="3818"/>
                  </a:lnTo>
                  <a:lnTo>
                    <a:pt x="1215" y="3810"/>
                  </a:lnTo>
                  <a:lnTo>
                    <a:pt x="1220" y="3802"/>
                  </a:lnTo>
                  <a:lnTo>
                    <a:pt x="1227" y="3793"/>
                  </a:lnTo>
                  <a:lnTo>
                    <a:pt x="1236" y="3785"/>
                  </a:lnTo>
                  <a:lnTo>
                    <a:pt x="1288" y="3749"/>
                  </a:lnTo>
                  <a:lnTo>
                    <a:pt x="1314" y="3730"/>
                  </a:lnTo>
                  <a:lnTo>
                    <a:pt x="1341" y="3710"/>
                  </a:lnTo>
                  <a:lnTo>
                    <a:pt x="1367" y="3689"/>
                  </a:lnTo>
                  <a:lnTo>
                    <a:pt x="1392" y="3667"/>
                  </a:lnTo>
                  <a:lnTo>
                    <a:pt x="1417" y="3644"/>
                  </a:lnTo>
                  <a:lnTo>
                    <a:pt x="1440" y="3618"/>
                  </a:lnTo>
                  <a:lnTo>
                    <a:pt x="1462" y="3593"/>
                  </a:lnTo>
                  <a:lnTo>
                    <a:pt x="1472" y="3579"/>
                  </a:lnTo>
                  <a:lnTo>
                    <a:pt x="1482" y="3565"/>
                  </a:lnTo>
                  <a:lnTo>
                    <a:pt x="1491" y="3550"/>
                  </a:lnTo>
                  <a:lnTo>
                    <a:pt x="1499" y="3536"/>
                  </a:lnTo>
                  <a:lnTo>
                    <a:pt x="1508" y="3521"/>
                  </a:lnTo>
                  <a:lnTo>
                    <a:pt x="1515" y="3504"/>
                  </a:lnTo>
                  <a:lnTo>
                    <a:pt x="1522" y="3488"/>
                  </a:lnTo>
                  <a:lnTo>
                    <a:pt x="1528" y="3472"/>
                  </a:lnTo>
                  <a:lnTo>
                    <a:pt x="1533" y="3454"/>
                  </a:lnTo>
                  <a:lnTo>
                    <a:pt x="1537" y="3437"/>
                  </a:lnTo>
                  <a:lnTo>
                    <a:pt x="1541" y="3419"/>
                  </a:lnTo>
                  <a:lnTo>
                    <a:pt x="1544" y="3399"/>
                  </a:lnTo>
                  <a:lnTo>
                    <a:pt x="1546" y="3381"/>
                  </a:lnTo>
                  <a:lnTo>
                    <a:pt x="1547" y="3361"/>
                  </a:lnTo>
                  <a:lnTo>
                    <a:pt x="1547" y="3337"/>
                  </a:lnTo>
                  <a:lnTo>
                    <a:pt x="1547" y="3311"/>
                  </a:lnTo>
                  <a:lnTo>
                    <a:pt x="1164" y="3282"/>
                  </a:lnTo>
                  <a:lnTo>
                    <a:pt x="1151" y="3280"/>
                  </a:lnTo>
                  <a:lnTo>
                    <a:pt x="1137" y="3277"/>
                  </a:lnTo>
                  <a:lnTo>
                    <a:pt x="1124" y="3273"/>
                  </a:lnTo>
                  <a:lnTo>
                    <a:pt x="1111" y="3268"/>
                  </a:lnTo>
                  <a:lnTo>
                    <a:pt x="1099" y="3261"/>
                  </a:lnTo>
                  <a:lnTo>
                    <a:pt x="1088" y="3254"/>
                  </a:lnTo>
                  <a:lnTo>
                    <a:pt x="1077" y="3246"/>
                  </a:lnTo>
                  <a:lnTo>
                    <a:pt x="1066" y="3236"/>
                  </a:lnTo>
                  <a:lnTo>
                    <a:pt x="1057" y="3226"/>
                  </a:lnTo>
                  <a:lnTo>
                    <a:pt x="1049" y="3216"/>
                  </a:lnTo>
                  <a:lnTo>
                    <a:pt x="1042" y="3205"/>
                  </a:lnTo>
                  <a:lnTo>
                    <a:pt x="1036" y="3193"/>
                  </a:lnTo>
                  <a:lnTo>
                    <a:pt x="1030" y="3180"/>
                  </a:lnTo>
                  <a:lnTo>
                    <a:pt x="1026" y="3168"/>
                  </a:lnTo>
                  <a:lnTo>
                    <a:pt x="1024" y="3155"/>
                  </a:lnTo>
                  <a:lnTo>
                    <a:pt x="1022" y="3142"/>
                  </a:lnTo>
                  <a:lnTo>
                    <a:pt x="1022" y="3128"/>
                  </a:lnTo>
                  <a:lnTo>
                    <a:pt x="1023" y="3115"/>
                  </a:lnTo>
                  <a:lnTo>
                    <a:pt x="1025" y="3103"/>
                  </a:lnTo>
                  <a:lnTo>
                    <a:pt x="1029" y="3092"/>
                  </a:lnTo>
                  <a:lnTo>
                    <a:pt x="1034" y="3081"/>
                  </a:lnTo>
                  <a:lnTo>
                    <a:pt x="1040" y="3069"/>
                  </a:lnTo>
                  <a:lnTo>
                    <a:pt x="1047" y="3060"/>
                  </a:lnTo>
                  <a:lnTo>
                    <a:pt x="1055" y="3051"/>
                  </a:lnTo>
                  <a:lnTo>
                    <a:pt x="1063" y="3043"/>
                  </a:lnTo>
                  <a:lnTo>
                    <a:pt x="1074" y="3036"/>
                  </a:lnTo>
                  <a:lnTo>
                    <a:pt x="1085" y="3030"/>
                  </a:lnTo>
                  <a:lnTo>
                    <a:pt x="1096" y="3025"/>
                  </a:lnTo>
                  <a:lnTo>
                    <a:pt x="1108" y="3020"/>
                  </a:lnTo>
                  <a:lnTo>
                    <a:pt x="1120" y="3017"/>
                  </a:lnTo>
                  <a:lnTo>
                    <a:pt x="1134" y="3016"/>
                  </a:lnTo>
                  <a:lnTo>
                    <a:pt x="1148" y="3016"/>
                  </a:lnTo>
                  <a:lnTo>
                    <a:pt x="1518" y="3029"/>
                  </a:lnTo>
                  <a:lnTo>
                    <a:pt x="1463" y="2843"/>
                  </a:lnTo>
                  <a:lnTo>
                    <a:pt x="1145" y="2843"/>
                  </a:lnTo>
                  <a:lnTo>
                    <a:pt x="1131" y="2843"/>
                  </a:lnTo>
                  <a:lnTo>
                    <a:pt x="1117" y="2841"/>
                  </a:lnTo>
                  <a:lnTo>
                    <a:pt x="1104" y="2837"/>
                  </a:lnTo>
                  <a:lnTo>
                    <a:pt x="1092" y="2833"/>
                  </a:lnTo>
                  <a:lnTo>
                    <a:pt x="1081" y="2827"/>
                  </a:lnTo>
                  <a:lnTo>
                    <a:pt x="1070" y="2821"/>
                  </a:lnTo>
                  <a:lnTo>
                    <a:pt x="1059" y="2813"/>
                  </a:lnTo>
                  <a:lnTo>
                    <a:pt x="1050" y="2805"/>
                  </a:lnTo>
                  <a:lnTo>
                    <a:pt x="1042" y="2794"/>
                  </a:lnTo>
                  <a:lnTo>
                    <a:pt x="1035" y="2784"/>
                  </a:lnTo>
                  <a:lnTo>
                    <a:pt x="1028" y="2773"/>
                  </a:lnTo>
                  <a:lnTo>
                    <a:pt x="1023" y="2762"/>
                  </a:lnTo>
                  <a:lnTo>
                    <a:pt x="1019" y="2750"/>
                  </a:lnTo>
                  <a:lnTo>
                    <a:pt x="1016" y="2736"/>
                  </a:lnTo>
                  <a:lnTo>
                    <a:pt x="1015" y="2723"/>
                  </a:lnTo>
                  <a:lnTo>
                    <a:pt x="1014" y="2710"/>
                  </a:lnTo>
                  <a:lnTo>
                    <a:pt x="1015" y="2696"/>
                  </a:lnTo>
                  <a:lnTo>
                    <a:pt x="1018" y="2682"/>
                  </a:lnTo>
                  <a:lnTo>
                    <a:pt x="1021" y="2669"/>
                  </a:lnTo>
                  <a:lnTo>
                    <a:pt x="1026" y="2657"/>
                  </a:lnTo>
                  <a:lnTo>
                    <a:pt x="1032" y="2645"/>
                  </a:lnTo>
                  <a:lnTo>
                    <a:pt x="1039" y="2633"/>
                  </a:lnTo>
                  <a:lnTo>
                    <a:pt x="1047" y="2623"/>
                  </a:lnTo>
                  <a:lnTo>
                    <a:pt x="1056" y="2613"/>
                  </a:lnTo>
                  <a:lnTo>
                    <a:pt x="1065" y="2604"/>
                  </a:lnTo>
                  <a:lnTo>
                    <a:pt x="1077" y="2596"/>
                  </a:lnTo>
                  <a:lnTo>
                    <a:pt x="1088" y="2588"/>
                  </a:lnTo>
                  <a:lnTo>
                    <a:pt x="1100" y="2581"/>
                  </a:lnTo>
                  <a:lnTo>
                    <a:pt x="1112" y="2576"/>
                  </a:lnTo>
                  <a:lnTo>
                    <a:pt x="1126" y="2572"/>
                  </a:lnTo>
                  <a:lnTo>
                    <a:pt x="1139" y="2569"/>
                  </a:lnTo>
                  <a:lnTo>
                    <a:pt x="1153" y="2568"/>
                  </a:lnTo>
                  <a:lnTo>
                    <a:pt x="1390" y="2554"/>
                  </a:lnTo>
                  <a:lnTo>
                    <a:pt x="1383" y="2518"/>
                  </a:lnTo>
                  <a:lnTo>
                    <a:pt x="1378" y="2483"/>
                  </a:lnTo>
                  <a:lnTo>
                    <a:pt x="1374" y="2448"/>
                  </a:lnTo>
                  <a:lnTo>
                    <a:pt x="1371" y="2414"/>
                  </a:lnTo>
                  <a:lnTo>
                    <a:pt x="1369" y="2382"/>
                  </a:lnTo>
                  <a:lnTo>
                    <a:pt x="1369" y="2350"/>
                  </a:lnTo>
                  <a:lnTo>
                    <a:pt x="1370" y="2320"/>
                  </a:lnTo>
                  <a:lnTo>
                    <a:pt x="1372" y="2291"/>
                  </a:lnTo>
                  <a:lnTo>
                    <a:pt x="1376" y="2254"/>
                  </a:lnTo>
                  <a:lnTo>
                    <a:pt x="1381" y="2220"/>
                  </a:lnTo>
                  <a:lnTo>
                    <a:pt x="1388" y="2186"/>
                  </a:lnTo>
                  <a:lnTo>
                    <a:pt x="1398" y="2154"/>
                  </a:lnTo>
                  <a:lnTo>
                    <a:pt x="1408" y="2122"/>
                  </a:lnTo>
                  <a:lnTo>
                    <a:pt x="1419" y="2092"/>
                  </a:lnTo>
                  <a:lnTo>
                    <a:pt x="1432" y="2063"/>
                  </a:lnTo>
                  <a:lnTo>
                    <a:pt x="1447" y="2036"/>
                  </a:lnTo>
                  <a:lnTo>
                    <a:pt x="1464" y="2008"/>
                  </a:lnTo>
                  <a:lnTo>
                    <a:pt x="1481" y="1983"/>
                  </a:lnTo>
                  <a:lnTo>
                    <a:pt x="1500" y="1958"/>
                  </a:lnTo>
                  <a:lnTo>
                    <a:pt x="1521" y="1935"/>
                  </a:lnTo>
                  <a:lnTo>
                    <a:pt x="1543" y="1912"/>
                  </a:lnTo>
                  <a:lnTo>
                    <a:pt x="1567" y="1891"/>
                  </a:lnTo>
                  <a:lnTo>
                    <a:pt x="1592" y="1870"/>
                  </a:lnTo>
                  <a:lnTo>
                    <a:pt x="1619" y="1851"/>
                  </a:lnTo>
                  <a:lnTo>
                    <a:pt x="1646" y="1835"/>
                  </a:lnTo>
                  <a:lnTo>
                    <a:pt x="1673" y="1820"/>
                  </a:lnTo>
                  <a:lnTo>
                    <a:pt x="1701" y="1805"/>
                  </a:lnTo>
                  <a:lnTo>
                    <a:pt x="1730" y="1792"/>
                  </a:lnTo>
                  <a:lnTo>
                    <a:pt x="1759" y="1780"/>
                  </a:lnTo>
                  <a:lnTo>
                    <a:pt x="1789" y="1770"/>
                  </a:lnTo>
                  <a:lnTo>
                    <a:pt x="1819" y="1760"/>
                  </a:lnTo>
                  <a:lnTo>
                    <a:pt x="1850" y="1752"/>
                  </a:lnTo>
                  <a:lnTo>
                    <a:pt x="1881" y="1745"/>
                  </a:lnTo>
                  <a:lnTo>
                    <a:pt x="1914" y="1740"/>
                  </a:lnTo>
                  <a:lnTo>
                    <a:pt x="1947" y="1735"/>
                  </a:lnTo>
                  <a:lnTo>
                    <a:pt x="1979" y="1732"/>
                  </a:lnTo>
                  <a:lnTo>
                    <a:pt x="2014" y="1730"/>
                  </a:lnTo>
                  <a:lnTo>
                    <a:pt x="2047" y="1729"/>
                  </a:lnTo>
                  <a:lnTo>
                    <a:pt x="2083" y="1730"/>
                  </a:lnTo>
                  <a:lnTo>
                    <a:pt x="2119" y="1732"/>
                  </a:lnTo>
                  <a:lnTo>
                    <a:pt x="2149" y="1734"/>
                  </a:lnTo>
                  <a:lnTo>
                    <a:pt x="2179" y="1737"/>
                  </a:lnTo>
                  <a:lnTo>
                    <a:pt x="2208" y="1742"/>
                  </a:lnTo>
                  <a:lnTo>
                    <a:pt x="2238" y="1747"/>
                  </a:lnTo>
                  <a:lnTo>
                    <a:pt x="2267" y="1754"/>
                  </a:lnTo>
                  <a:lnTo>
                    <a:pt x="2294" y="1762"/>
                  </a:lnTo>
                  <a:lnTo>
                    <a:pt x="2322" y="1770"/>
                  </a:lnTo>
                  <a:lnTo>
                    <a:pt x="2349" y="1779"/>
                  </a:lnTo>
                  <a:lnTo>
                    <a:pt x="2376" y="1789"/>
                  </a:lnTo>
                  <a:lnTo>
                    <a:pt x="2401" y="1801"/>
                  </a:lnTo>
                  <a:lnTo>
                    <a:pt x="2426" y="1813"/>
                  </a:lnTo>
                  <a:lnTo>
                    <a:pt x="2452" y="1827"/>
                  </a:lnTo>
                  <a:lnTo>
                    <a:pt x="2476" y="1841"/>
                  </a:lnTo>
                  <a:lnTo>
                    <a:pt x="2501" y="1856"/>
                  </a:lnTo>
                  <a:lnTo>
                    <a:pt x="2524" y="1873"/>
                  </a:lnTo>
                  <a:lnTo>
                    <a:pt x="2548" y="1890"/>
                  </a:lnTo>
                  <a:lnTo>
                    <a:pt x="2570" y="1908"/>
                  </a:lnTo>
                  <a:lnTo>
                    <a:pt x="2591" y="1928"/>
                  </a:lnTo>
                  <a:lnTo>
                    <a:pt x="2612" y="1948"/>
                  </a:lnTo>
                  <a:lnTo>
                    <a:pt x="2631" y="1969"/>
                  </a:lnTo>
                  <a:lnTo>
                    <a:pt x="2651" y="1992"/>
                  </a:lnTo>
                  <a:lnTo>
                    <a:pt x="2668" y="2015"/>
                  </a:lnTo>
                  <a:lnTo>
                    <a:pt x="2684" y="2040"/>
                  </a:lnTo>
                  <a:lnTo>
                    <a:pt x="2700" y="2065"/>
                  </a:lnTo>
                  <a:lnTo>
                    <a:pt x="2715" y="2091"/>
                  </a:lnTo>
                  <a:lnTo>
                    <a:pt x="2729" y="2118"/>
                  </a:lnTo>
                  <a:lnTo>
                    <a:pt x="2742" y="2146"/>
                  </a:lnTo>
                  <a:lnTo>
                    <a:pt x="2754" y="2175"/>
                  </a:lnTo>
                  <a:lnTo>
                    <a:pt x="2767" y="2205"/>
                  </a:lnTo>
                  <a:lnTo>
                    <a:pt x="2778" y="2235"/>
                  </a:lnTo>
                  <a:lnTo>
                    <a:pt x="2788" y="2266"/>
                  </a:lnTo>
                  <a:lnTo>
                    <a:pt x="2797" y="2297"/>
                  </a:lnTo>
                  <a:lnTo>
                    <a:pt x="2796" y="2305"/>
                  </a:lnTo>
                  <a:lnTo>
                    <a:pt x="2794" y="2314"/>
                  </a:lnTo>
                  <a:lnTo>
                    <a:pt x="2788" y="2329"/>
                  </a:lnTo>
                  <a:lnTo>
                    <a:pt x="2781" y="2343"/>
                  </a:lnTo>
                  <a:lnTo>
                    <a:pt x="2771" y="2356"/>
                  </a:lnTo>
                  <a:lnTo>
                    <a:pt x="2760" y="2368"/>
                  </a:lnTo>
                  <a:lnTo>
                    <a:pt x="2753" y="2373"/>
                  </a:lnTo>
                  <a:lnTo>
                    <a:pt x="2746" y="2377"/>
                  </a:lnTo>
                  <a:lnTo>
                    <a:pt x="2739" y="2381"/>
                  </a:lnTo>
                  <a:lnTo>
                    <a:pt x="2732" y="2384"/>
                  </a:lnTo>
                  <a:lnTo>
                    <a:pt x="2724" y="2387"/>
                  </a:lnTo>
                  <a:lnTo>
                    <a:pt x="2717" y="2389"/>
                  </a:lnTo>
                  <a:lnTo>
                    <a:pt x="2709" y="2390"/>
                  </a:lnTo>
                  <a:lnTo>
                    <a:pt x="2699" y="2391"/>
                  </a:lnTo>
                  <a:lnTo>
                    <a:pt x="2691" y="2391"/>
                  </a:lnTo>
                  <a:lnTo>
                    <a:pt x="2682" y="2390"/>
                  </a:lnTo>
                  <a:lnTo>
                    <a:pt x="2673" y="2389"/>
                  </a:lnTo>
                  <a:lnTo>
                    <a:pt x="2664" y="2386"/>
                  </a:lnTo>
                  <a:lnTo>
                    <a:pt x="2655" y="2383"/>
                  </a:lnTo>
                  <a:lnTo>
                    <a:pt x="2645" y="2379"/>
                  </a:lnTo>
                  <a:lnTo>
                    <a:pt x="2635" y="2374"/>
                  </a:lnTo>
                  <a:lnTo>
                    <a:pt x="2626" y="2367"/>
                  </a:lnTo>
                  <a:lnTo>
                    <a:pt x="2616" y="2359"/>
                  </a:lnTo>
                  <a:lnTo>
                    <a:pt x="2607" y="2351"/>
                  </a:lnTo>
                  <a:lnTo>
                    <a:pt x="2597" y="2342"/>
                  </a:lnTo>
                  <a:lnTo>
                    <a:pt x="2587" y="2331"/>
                  </a:lnTo>
                  <a:lnTo>
                    <a:pt x="2577" y="2320"/>
                  </a:lnTo>
                  <a:lnTo>
                    <a:pt x="2568" y="2306"/>
                  </a:lnTo>
                  <a:lnTo>
                    <a:pt x="2551" y="2259"/>
                  </a:lnTo>
                  <a:lnTo>
                    <a:pt x="2533" y="2217"/>
                  </a:lnTo>
                  <a:lnTo>
                    <a:pt x="2517" y="2178"/>
                  </a:lnTo>
                  <a:lnTo>
                    <a:pt x="2501" y="2144"/>
                  </a:lnTo>
                  <a:lnTo>
                    <a:pt x="2492" y="2128"/>
                  </a:lnTo>
                  <a:lnTo>
                    <a:pt x="2482" y="2113"/>
                  </a:lnTo>
                  <a:lnTo>
                    <a:pt x="2472" y="2098"/>
                  </a:lnTo>
                  <a:lnTo>
                    <a:pt x="2461" y="2083"/>
                  </a:lnTo>
                  <a:lnTo>
                    <a:pt x="2450" y="2069"/>
                  </a:lnTo>
                  <a:lnTo>
                    <a:pt x="2438" y="2055"/>
                  </a:lnTo>
                  <a:lnTo>
                    <a:pt x="2424" y="2042"/>
                  </a:lnTo>
                  <a:lnTo>
                    <a:pt x="2410" y="2027"/>
                  </a:lnTo>
                  <a:lnTo>
                    <a:pt x="2395" y="2014"/>
                  </a:lnTo>
                  <a:lnTo>
                    <a:pt x="2379" y="2002"/>
                  </a:lnTo>
                  <a:lnTo>
                    <a:pt x="2363" y="1990"/>
                  </a:lnTo>
                  <a:lnTo>
                    <a:pt x="2347" y="1978"/>
                  </a:lnTo>
                  <a:lnTo>
                    <a:pt x="2330" y="1968"/>
                  </a:lnTo>
                  <a:lnTo>
                    <a:pt x="2313" y="1959"/>
                  </a:lnTo>
                  <a:lnTo>
                    <a:pt x="2296" y="1950"/>
                  </a:lnTo>
                  <a:lnTo>
                    <a:pt x="2278" y="1942"/>
                  </a:lnTo>
                  <a:lnTo>
                    <a:pt x="2260" y="1935"/>
                  </a:lnTo>
                  <a:lnTo>
                    <a:pt x="2242" y="1929"/>
                  </a:lnTo>
                  <a:lnTo>
                    <a:pt x="2223" y="1922"/>
                  </a:lnTo>
                  <a:lnTo>
                    <a:pt x="2204" y="1918"/>
                  </a:lnTo>
                  <a:lnTo>
                    <a:pt x="2184" y="1913"/>
                  </a:lnTo>
                  <a:lnTo>
                    <a:pt x="2165" y="1910"/>
                  </a:lnTo>
                  <a:lnTo>
                    <a:pt x="2144" y="1908"/>
                  </a:lnTo>
                  <a:lnTo>
                    <a:pt x="2124" y="1906"/>
                  </a:lnTo>
                  <a:lnTo>
                    <a:pt x="2101" y="1905"/>
                  </a:lnTo>
                  <a:lnTo>
                    <a:pt x="2079" y="1904"/>
                  </a:lnTo>
                  <a:lnTo>
                    <a:pt x="2058" y="1905"/>
                  </a:lnTo>
                  <a:lnTo>
                    <a:pt x="2036" y="1906"/>
                  </a:lnTo>
                  <a:lnTo>
                    <a:pt x="2016" y="1908"/>
                  </a:lnTo>
                  <a:lnTo>
                    <a:pt x="1996" y="1912"/>
                  </a:lnTo>
                  <a:lnTo>
                    <a:pt x="1976" y="1916"/>
                  </a:lnTo>
                  <a:lnTo>
                    <a:pt x="1958" y="1920"/>
                  </a:lnTo>
                  <a:lnTo>
                    <a:pt x="1940" y="1927"/>
                  </a:lnTo>
                  <a:lnTo>
                    <a:pt x="1921" y="1934"/>
                  </a:lnTo>
                  <a:lnTo>
                    <a:pt x="1904" y="1941"/>
                  </a:lnTo>
                  <a:lnTo>
                    <a:pt x="1887" y="1950"/>
                  </a:lnTo>
                  <a:lnTo>
                    <a:pt x="1870" y="1959"/>
                  </a:lnTo>
                  <a:lnTo>
                    <a:pt x="1855" y="1969"/>
                  </a:lnTo>
                  <a:lnTo>
                    <a:pt x="1839" y="1981"/>
                  </a:lnTo>
                  <a:lnTo>
                    <a:pt x="1824" y="1993"/>
                  </a:lnTo>
                  <a:lnTo>
                    <a:pt x="1810" y="2005"/>
                  </a:lnTo>
                  <a:lnTo>
                    <a:pt x="1797" y="2018"/>
                  </a:lnTo>
                  <a:lnTo>
                    <a:pt x="1784" y="2031"/>
                  </a:lnTo>
                  <a:lnTo>
                    <a:pt x="1772" y="2045"/>
                  </a:lnTo>
                  <a:lnTo>
                    <a:pt x="1761" y="2059"/>
                  </a:lnTo>
                  <a:lnTo>
                    <a:pt x="1752" y="2073"/>
                  </a:lnTo>
                  <a:lnTo>
                    <a:pt x="1743" y="2087"/>
                  </a:lnTo>
                  <a:lnTo>
                    <a:pt x="1735" y="2103"/>
                  </a:lnTo>
                  <a:lnTo>
                    <a:pt x="1728" y="2118"/>
                  </a:lnTo>
                  <a:lnTo>
                    <a:pt x="1720" y="2133"/>
                  </a:lnTo>
                  <a:lnTo>
                    <a:pt x="1715" y="2150"/>
                  </a:lnTo>
                  <a:lnTo>
                    <a:pt x="1711" y="2166"/>
                  </a:lnTo>
                  <a:lnTo>
                    <a:pt x="1707" y="2182"/>
                  </a:lnTo>
                  <a:lnTo>
                    <a:pt x="1704" y="2199"/>
                  </a:lnTo>
                  <a:lnTo>
                    <a:pt x="1702" y="2216"/>
                  </a:lnTo>
                  <a:lnTo>
                    <a:pt x="1701" y="2234"/>
                  </a:lnTo>
                  <a:lnTo>
                    <a:pt x="1702" y="2258"/>
                  </a:lnTo>
                  <a:lnTo>
                    <a:pt x="1703" y="2286"/>
                  </a:lnTo>
                  <a:lnTo>
                    <a:pt x="1706" y="2319"/>
                  </a:lnTo>
                  <a:lnTo>
                    <a:pt x="1710" y="2354"/>
                  </a:lnTo>
                  <a:lnTo>
                    <a:pt x="1716" y="2396"/>
                  </a:lnTo>
                  <a:lnTo>
                    <a:pt x="1725" y="2441"/>
                  </a:lnTo>
                  <a:lnTo>
                    <a:pt x="1734" y="2491"/>
                  </a:lnTo>
                  <a:lnTo>
                    <a:pt x="1745" y="2545"/>
                  </a:lnTo>
                  <a:lnTo>
                    <a:pt x="2179" y="2552"/>
                  </a:lnTo>
                  <a:lnTo>
                    <a:pt x="2195" y="2554"/>
                  </a:lnTo>
                  <a:lnTo>
                    <a:pt x="2212" y="2556"/>
                  </a:lnTo>
                  <a:lnTo>
                    <a:pt x="2226" y="2560"/>
                  </a:lnTo>
                  <a:lnTo>
                    <a:pt x="2241" y="2566"/>
                  </a:lnTo>
                  <a:lnTo>
                    <a:pt x="2254" y="2572"/>
                  </a:lnTo>
                  <a:lnTo>
                    <a:pt x="2268" y="2580"/>
                  </a:lnTo>
                  <a:lnTo>
                    <a:pt x="2280" y="2589"/>
                  </a:lnTo>
                  <a:lnTo>
                    <a:pt x="2291" y="2598"/>
                  </a:lnTo>
                  <a:lnTo>
                    <a:pt x="2302" y="2609"/>
                  </a:lnTo>
                  <a:lnTo>
                    <a:pt x="2311" y="2620"/>
                  </a:lnTo>
                  <a:lnTo>
                    <a:pt x="2319" y="2632"/>
                  </a:lnTo>
                  <a:lnTo>
                    <a:pt x="2326" y="2645"/>
                  </a:lnTo>
                  <a:lnTo>
                    <a:pt x="2332" y="2658"/>
                  </a:lnTo>
                  <a:lnTo>
                    <a:pt x="2336" y="2672"/>
                  </a:lnTo>
                  <a:lnTo>
                    <a:pt x="2339" y="2685"/>
                  </a:lnTo>
                  <a:lnTo>
                    <a:pt x="2340" y="2701"/>
                  </a:lnTo>
                  <a:lnTo>
                    <a:pt x="2339" y="2715"/>
                  </a:lnTo>
                  <a:lnTo>
                    <a:pt x="2337" y="2729"/>
                  </a:lnTo>
                  <a:lnTo>
                    <a:pt x="2334" y="2742"/>
                  </a:lnTo>
                  <a:lnTo>
                    <a:pt x="2329" y="2756"/>
                  </a:lnTo>
                  <a:lnTo>
                    <a:pt x="2323" y="2769"/>
                  </a:lnTo>
                  <a:lnTo>
                    <a:pt x="2314" y="2780"/>
                  </a:lnTo>
                  <a:lnTo>
                    <a:pt x="2306" y="2791"/>
                  </a:lnTo>
                  <a:lnTo>
                    <a:pt x="2296" y="2801"/>
                  </a:lnTo>
                  <a:lnTo>
                    <a:pt x="2285" y="2811"/>
                  </a:lnTo>
                  <a:lnTo>
                    <a:pt x="2274" y="2819"/>
                  </a:lnTo>
                  <a:lnTo>
                    <a:pt x="2260" y="2826"/>
                  </a:lnTo>
                  <a:lnTo>
                    <a:pt x="2246" y="2832"/>
                  </a:lnTo>
                  <a:lnTo>
                    <a:pt x="2232" y="2837"/>
                  </a:lnTo>
                  <a:lnTo>
                    <a:pt x="2217" y="2841"/>
                  </a:lnTo>
                  <a:lnTo>
                    <a:pt x="2201" y="2843"/>
                  </a:lnTo>
                  <a:lnTo>
                    <a:pt x="2185" y="2843"/>
                  </a:lnTo>
                  <a:lnTo>
                    <a:pt x="1814" y="2843"/>
                  </a:lnTo>
                  <a:lnTo>
                    <a:pt x="1840" y="2948"/>
                  </a:lnTo>
                  <a:lnTo>
                    <a:pt x="1850" y="2993"/>
                  </a:lnTo>
                  <a:lnTo>
                    <a:pt x="1859" y="3032"/>
                  </a:lnTo>
                  <a:lnTo>
                    <a:pt x="2183" y="3027"/>
                  </a:lnTo>
                  <a:lnTo>
                    <a:pt x="2199" y="3027"/>
                  </a:lnTo>
                  <a:lnTo>
                    <a:pt x="2215" y="3029"/>
                  </a:lnTo>
                  <a:lnTo>
                    <a:pt x="2230" y="3032"/>
                  </a:lnTo>
                  <a:lnTo>
                    <a:pt x="2244" y="3036"/>
                  </a:lnTo>
                  <a:lnTo>
                    <a:pt x="2257" y="3042"/>
                  </a:lnTo>
                  <a:lnTo>
                    <a:pt x="2270" y="3048"/>
                  </a:lnTo>
                  <a:lnTo>
                    <a:pt x="2282" y="3055"/>
                  </a:lnTo>
                  <a:lnTo>
                    <a:pt x="2292" y="3064"/>
                  </a:lnTo>
                  <a:lnTo>
                    <a:pt x="2302" y="3073"/>
                  </a:lnTo>
                  <a:lnTo>
                    <a:pt x="2310" y="3085"/>
                  </a:lnTo>
                  <a:lnTo>
                    <a:pt x="2317" y="3095"/>
                  </a:lnTo>
                  <a:lnTo>
                    <a:pt x="2324" y="3107"/>
                  </a:lnTo>
                  <a:lnTo>
                    <a:pt x="2328" y="3119"/>
                  </a:lnTo>
                  <a:lnTo>
                    <a:pt x="2331" y="3133"/>
                  </a:lnTo>
                  <a:lnTo>
                    <a:pt x="2333" y="3147"/>
                  </a:lnTo>
                  <a:lnTo>
                    <a:pt x="2333" y="3160"/>
                  </a:lnTo>
                  <a:lnTo>
                    <a:pt x="2331" y="3174"/>
                  </a:lnTo>
                  <a:lnTo>
                    <a:pt x="2328" y="3188"/>
                  </a:lnTo>
                  <a:lnTo>
                    <a:pt x="2324" y="3202"/>
                  </a:lnTo>
                  <a:lnTo>
                    <a:pt x="2317" y="3214"/>
                  </a:lnTo>
                  <a:lnTo>
                    <a:pt x="2310" y="3226"/>
                  </a:lnTo>
                  <a:lnTo>
                    <a:pt x="2302" y="3238"/>
                  </a:lnTo>
                  <a:lnTo>
                    <a:pt x="2293" y="3249"/>
                  </a:lnTo>
                  <a:lnTo>
                    <a:pt x="2283" y="3259"/>
                  </a:lnTo>
                  <a:lnTo>
                    <a:pt x="2271" y="3269"/>
                  </a:lnTo>
                  <a:lnTo>
                    <a:pt x="2258" y="3277"/>
                  </a:lnTo>
                  <a:lnTo>
                    <a:pt x="2245" y="3284"/>
                  </a:lnTo>
                  <a:lnTo>
                    <a:pt x="2232" y="3291"/>
                  </a:lnTo>
                  <a:lnTo>
                    <a:pt x="2218" y="3297"/>
                  </a:lnTo>
                  <a:lnTo>
                    <a:pt x="2202" y="3301"/>
                  </a:lnTo>
                  <a:lnTo>
                    <a:pt x="2187" y="3304"/>
                  </a:lnTo>
                  <a:lnTo>
                    <a:pt x="2171" y="3306"/>
                  </a:lnTo>
                  <a:lnTo>
                    <a:pt x="1867" y="3316"/>
                  </a:lnTo>
                  <a:lnTo>
                    <a:pt x="1865" y="3343"/>
                  </a:lnTo>
                  <a:lnTo>
                    <a:pt x="1862" y="3367"/>
                  </a:lnTo>
                  <a:lnTo>
                    <a:pt x="1857" y="3395"/>
                  </a:lnTo>
                  <a:lnTo>
                    <a:pt x="1852" y="3422"/>
                  </a:lnTo>
                  <a:lnTo>
                    <a:pt x="1847" y="3448"/>
                  </a:lnTo>
                  <a:lnTo>
                    <a:pt x="1840" y="3474"/>
                  </a:lnTo>
                  <a:lnTo>
                    <a:pt x="1833" y="3498"/>
                  </a:lnTo>
                  <a:lnTo>
                    <a:pt x="1823" y="3522"/>
                  </a:lnTo>
                  <a:lnTo>
                    <a:pt x="1814" y="3545"/>
                  </a:lnTo>
                  <a:lnTo>
                    <a:pt x="1803" y="3568"/>
                  </a:lnTo>
                  <a:lnTo>
                    <a:pt x="1791" y="3590"/>
                  </a:lnTo>
                  <a:lnTo>
                    <a:pt x="1778" y="3612"/>
                  </a:lnTo>
                  <a:lnTo>
                    <a:pt x="1761" y="3634"/>
                  </a:lnTo>
                  <a:lnTo>
                    <a:pt x="1745" y="3655"/>
                  </a:lnTo>
                  <a:lnTo>
                    <a:pt x="1726" y="3676"/>
                  </a:lnTo>
                  <a:lnTo>
                    <a:pt x="1705" y="3698"/>
                  </a:lnTo>
                  <a:lnTo>
                    <a:pt x="1682" y="3718"/>
                  </a:lnTo>
                  <a:lnTo>
                    <a:pt x="1657" y="3740"/>
                  </a:lnTo>
                  <a:lnTo>
                    <a:pt x="1686" y="3736"/>
                  </a:lnTo>
                  <a:lnTo>
                    <a:pt x="1708" y="3732"/>
                  </a:lnTo>
                  <a:lnTo>
                    <a:pt x="1729" y="3731"/>
                  </a:lnTo>
                  <a:lnTo>
                    <a:pt x="1746" y="3731"/>
                  </a:lnTo>
                  <a:lnTo>
                    <a:pt x="1781" y="3734"/>
                  </a:lnTo>
                  <a:lnTo>
                    <a:pt x="1801" y="3736"/>
                  </a:lnTo>
                  <a:lnTo>
                    <a:pt x="1824" y="3736"/>
                  </a:lnTo>
                  <a:lnTo>
                    <a:pt x="1861" y="3737"/>
                  </a:lnTo>
                  <a:lnTo>
                    <a:pt x="1898" y="3738"/>
                  </a:lnTo>
                  <a:lnTo>
                    <a:pt x="1934" y="3739"/>
                  </a:lnTo>
                  <a:lnTo>
                    <a:pt x="1973" y="3741"/>
                  </a:lnTo>
                  <a:lnTo>
                    <a:pt x="2012" y="3744"/>
                  </a:lnTo>
                  <a:lnTo>
                    <a:pt x="2051" y="3748"/>
                  </a:lnTo>
                  <a:lnTo>
                    <a:pt x="2090" y="3752"/>
                  </a:lnTo>
                  <a:lnTo>
                    <a:pt x="2130" y="3757"/>
                  </a:lnTo>
                  <a:lnTo>
                    <a:pt x="2191" y="3764"/>
                  </a:lnTo>
                  <a:lnTo>
                    <a:pt x="2247" y="3769"/>
                  </a:lnTo>
                  <a:lnTo>
                    <a:pt x="2297" y="3772"/>
                  </a:lnTo>
                  <a:lnTo>
                    <a:pt x="2343" y="3774"/>
                  </a:lnTo>
                  <a:lnTo>
                    <a:pt x="2384" y="3775"/>
                  </a:lnTo>
                  <a:lnTo>
                    <a:pt x="2419" y="3775"/>
                  </a:lnTo>
                  <a:lnTo>
                    <a:pt x="2450" y="3774"/>
                  </a:lnTo>
                  <a:lnTo>
                    <a:pt x="2476" y="3771"/>
                  </a:lnTo>
                  <a:lnTo>
                    <a:pt x="2502" y="3767"/>
                  </a:lnTo>
                  <a:lnTo>
                    <a:pt x="2530" y="3761"/>
                  </a:lnTo>
                  <a:lnTo>
                    <a:pt x="2561" y="3752"/>
                  </a:lnTo>
                  <a:lnTo>
                    <a:pt x="2595" y="3740"/>
                  </a:lnTo>
                  <a:lnTo>
                    <a:pt x="2629" y="3725"/>
                  </a:lnTo>
                  <a:lnTo>
                    <a:pt x="2646" y="3717"/>
                  </a:lnTo>
                  <a:lnTo>
                    <a:pt x="2664" y="3708"/>
                  </a:lnTo>
                  <a:lnTo>
                    <a:pt x="2682" y="3698"/>
                  </a:lnTo>
                  <a:lnTo>
                    <a:pt x="2699" y="3687"/>
                  </a:lnTo>
                  <a:lnTo>
                    <a:pt x="2718" y="3675"/>
                  </a:lnTo>
                  <a:lnTo>
                    <a:pt x="2735" y="3663"/>
                  </a:lnTo>
                  <a:lnTo>
                    <a:pt x="2751" y="3661"/>
                  </a:lnTo>
                  <a:lnTo>
                    <a:pt x="2767" y="3660"/>
                  </a:lnTo>
                  <a:lnTo>
                    <a:pt x="2782" y="3661"/>
                  </a:lnTo>
                  <a:lnTo>
                    <a:pt x="2795" y="3664"/>
                  </a:lnTo>
                  <a:lnTo>
                    <a:pt x="2808" y="3669"/>
                  </a:lnTo>
                  <a:lnTo>
                    <a:pt x="2814" y="3672"/>
                  </a:lnTo>
                  <a:lnTo>
                    <a:pt x="2819" y="3675"/>
                  </a:lnTo>
                  <a:lnTo>
                    <a:pt x="2824" y="3679"/>
                  </a:lnTo>
                  <a:lnTo>
                    <a:pt x="2828" y="3684"/>
                  </a:lnTo>
                  <a:lnTo>
                    <a:pt x="2832" y="3689"/>
                  </a:lnTo>
                  <a:lnTo>
                    <a:pt x="2835" y="3695"/>
                  </a:lnTo>
                  <a:lnTo>
                    <a:pt x="2837" y="3701"/>
                  </a:lnTo>
                  <a:lnTo>
                    <a:pt x="2839" y="3707"/>
                  </a:lnTo>
                  <a:lnTo>
                    <a:pt x="2840" y="3714"/>
                  </a:lnTo>
                  <a:lnTo>
                    <a:pt x="2841" y="3722"/>
                  </a:lnTo>
                  <a:lnTo>
                    <a:pt x="2840" y="3730"/>
                  </a:lnTo>
                  <a:lnTo>
                    <a:pt x="2839" y="3740"/>
                  </a:lnTo>
                  <a:lnTo>
                    <a:pt x="2837" y="3749"/>
                  </a:lnTo>
                  <a:lnTo>
                    <a:pt x="2834" y="3759"/>
                  </a:lnTo>
                  <a:lnTo>
                    <a:pt x="2831" y="3769"/>
                  </a:lnTo>
                  <a:lnTo>
                    <a:pt x="2826" y="3780"/>
                  </a:lnTo>
                  <a:lnTo>
                    <a:pt x="2820" y="3792"/>
                  </a:lnTo>
                  <a:lnTo>
                    <a:pt x="2814" y="3804"/>
                  </a:lnTo>
                  <a:lnTo>
                    <a:pt x="2797" y="3830"/>
                  </a:lnTo>
                  <a:lnTo>
                    <a:pt x="2776" y="38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71118" y="4285482"/>
            <a:ext cx="466892" cy="468738"/>
            <a:chOff x="771118" y="4417834"/>
            <a:chExt cx="466892" cy="468738"/>
          </a:xfrm>
        </p:grpSpPr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771118" y="4417834"/>
              <a:ext cx="466892" cy="468738"/>
            </a:xfrm>
            <a:prstGeom prst="ellipse">
              <a:avLst/>
            </a:prstGeom>
            <a:gradFill>
              <a:gsLst>
                <a:gs pos="100000">
                  <a:srgbClr val="E6C08B"/>
                </a:gs>
                <a:gs pos="0">
                  <a:srgbClr val="E6C08B"/>
                </a:gs>
                <a:gs pos="55000">
                  <a:srgbClr val="C29042"/>
                </a:gs>
              </a:gsLst>
              <a:lin ang="3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881202" y="4541499"/>
              <a:ext cx="275658" cy="207263"/>
              <a:chOff x="2231238" y="1865312"/>
              <a:chExt cx="514350" cy="386732"/>
            </a:xfrm>
            <a:solidFill>
              <a:schemeClr val="tx1"/>
            </a:solidFill>
          </p:grpSpPr>
          <p:sp>
            <p:nvSpPr>
              <p:cNvPr id="36" name="Freeform 11">
                <a:hlinkClick r:id="rId1"/>
              </p:cNvPr>
              <p:cNvSpPr/>
              <p:nvPr/>
            </p:nvSpPr>
            <p:spPr bwMode="auto">
              <a:xfrm>
                <a:off x="2231238" y="1993281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</a:endParaRPr>
              </a:p>
            </p:txBody>
          </p:sp>
          <p:sp>
            <p:nvSpPr>
              <p:cNvPr id="37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gradFill>
                    <a:gsLst>
                      <a:gs pos="100000">
                        <a:srgbClr val="E6C08B"/>
                      </a:gs>
                      <a:gs pos="0">
                        <a:srgbClr val="E6C08B"/>
                      </a:gs>
                      <a:gs pos="55000">
                        <a:srgbClr val="C29042"/>
                      </a:gs>
                    </a:gsLst>
                    <a:lin ang="3000000" scaled="0"/>
                  </a:gra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4417978" y="4295004"/>
            <a:ext cx="466892" cy="468738"/>
            <a:chOff x="4417978" y="4427356"/>
            <a:chExt cx="466892" cy="46873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4417978" y="4427356"/>
              <a:ext cx="466892" cy="468738"/>
            </a:xfrm>
            <a:prstGeom prst="ellipse">
              <a:avLst/>
            </a:prstGeom>
            <a:gradFill>
              <a:gsLst>
                <a:gs pos="100000">
                  <a:srgbClr val="E6C08B"/>
                </a:gs>
                <a:gs pos="0">
                  <a:srgbClr val="E6C08B"/>
                </a:gs>
                <a:gs pos="55000">
                  <a:srgbClr val="C29042"/>
                </a:gs>
              </a:gsLst>
              <a:lin ang="3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</a:endParaRPr>
            </a:p>
          </p:txBody>
        </p:sp>
        <p:sp>
          <p:nvSpPr>
            <p:cNvPr id="38" name="Freeform 134"/>
            <p:cNvSpPr/>
            <p:nvPr/>
          </p:nvSpPr>
          <p:spPr bwMode="auto">
            <a:xfrm>
              <a:off x="4558752" y="4483457"/>
              <a:ext cx="143882" cy="322288"/>
            </a:xfrm>
            <a:custGeom>
              <a:avLst/>
              <a:gdLst>
                <a:gd name="T0" fmla="*/ 18 w 21"/>
                <a:gd name="T1" fmla="*/ 26 h 47"/>
                <a:gd name="T2" fmla="*/ 18 w 21"/>
                <a:gd name="T3" fmla="*/ 2 h 47"/>
                <a:gd name="T4" fmla="*/ 16 w 21"/>
                <a:gd name="T5" fmla="*/ 0 h 47"/>
                <a:gd name="T6" fmla="*/ 14 w 21"/>
                <a:gd name="T7" fmla="*/ 2 h 47"/>
                <a:gd name="T8" fmla="*/ 14 w 21"/>
                <a:gd name="T9" fmla="*/ 26 h 47"/>
                <a:gd name="T10" fmla="*/ 11 w 21"/>
                <a:gd name="T11" fmla="*/ 30 h 47"/>
                <a:gd name="T12" fmla="*/ 12 w 21"/>
                <a:gd name="T13" fmla="*/ 32 h 47"/>
                <a:gd name="T14" fmla="*/ 1 w 21"/>
                <a:gd name="T15" fmla="*/ 43 h 47"/>
                <a:gd name="T16" fmla="*/ 1 w 21"/>
                <a:gd name="T17" fmla="*/ 46 h 47"/>
                <a:gd name="T18" fmla="*/ 3 w 21"/>
                <a:gd name="T19" fmla="*/ 47 h 47"/>
                <a:gd name="T20" fmla="*/ 4 w 21"/>
                <a:gd name="T21" fmla="*/ 46 h 47"/>
                <a:gd name="T22" fmla="*/ 15 w 21"/>
                <a:gd name="T23" fmla="*/ 34 h 47"/>
                <a:gd name="T24" fmla="*/ 16 w 21"/>
                <a:gd name="T25" fmla="*/ 35 h 47"/>
                <a:gd name="T26" fmla="*/ 21 w 21"/>
                <a:gd name="T27" fmla="*/ 30 h 47"/>
                <a:gd name="T28" fmla="*/ 18 w 21"/>
                <a:gd name="T29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47">
                  <a:moveTo>
                    <a:pt x="18" y="26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4" y="0"/>
                    <a:pt x="14" y="2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2" y="26"/>
                    <a:pt x="11" y="28"/>
                    <a:pt x="11" y="30"/>
                  </a:cubicBezTo>
                  <a:cubicBezTo>
                    <a:pt x="11" y="30"/>
                    <a:pt x="11" y="31"/>
                    <a:pt x="12" y="32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6"/>
                    <a:pt x="1" y="46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6" y="35"/>
                    <a:pt x="16" y="35"/>
                  </a:cubicBezTo>
                  <a:cubicBezTo>
                    <a:pt x="19" y="35"/>
                    <a:pt x="21" y="32"/>
                    <a:pt x="21" y="30"/>
                  </a:cubicBezTo>
                  <a:cubicBezTo>
                    <a:pt x="21" y="28"/>
                    <a:pt x="20" y="26"/>
                    <a:pt x="18" y="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100000">
                      <a:srgbClr val="E6C08B"/>
                    </a:gs>
                    <a:gs pos="0">
                      <a:srgbClr val="E6C08B"/>
                    </a:gs>
                    <a:gs pos="55000">
                      <a:srgbClr val="C29042"/>
                    </a:gs>
                  </a:gsLst>
                  <a:lin ang="3000000" scaled="0"/>
                </a:gra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"/>
          <p:cNvSpPr/>
          <p:nvPr/>
        </p:nvSpPr>
        <p:spPr bwMode="auto">
          <a:xfrm>
            <a:off x="439010" y="3601402"/>
            <a:ext cx="1650436" cy="11273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6175" y="0"/>
                  <a:pt x="4508" y="6511"/>
                  <a:pt x="3163" y="12415"/>
                </a:cubicBezTo>
                <a:cubicBezTo>
                  <a:pt x="2426" y="15650"/>
                  <a:pt x="1360" y="18729"/>
                  <a:pt x="0" y="21599"/>
                </a:cubicBezTo>
                <a:lnTo>
                  <a:pt x="21600" y="21599"/>
                </a:lnTo>
                <a:cubicBezTo>
                  <a:pt x="20239" y="18729"/>
                  <a:pt x="19173" y="15650"/>
                  <a:pt x="18436" y="12415"/>
                </a:cubicBezTo>
                <a:cubicBezTo>
                  <a:pt x="17091" y="6511"/>
                  <a:pt x="15424" y="0"/>
                  <a:pt x="10800" y="0"/>
                </a:cubicBezTo>
                <a:close/>
              </a:path>
            </a:pathLst>
          </a:custGeom>
          <a:gradFill>
            <a:gsLst>
              <a:gs pos="0">
                <a:srgbClr val="8A6327">
                  <a:lumMod val="96000"/>
                  <a:lumOff val="4000"/>
                  <a:alpha val="70000"/>
                </a:srgbClr>
              </a:gs>
              <a:gs pos="100000">
                <a:srgbClr val="8A6327">
                  <a:lumMod val="56000"/>
                  <a:lumOff val="44000"/>
                  <a:alpha val="70000"/>
                </a:srgbClr>
              </a:gs>
              <a:gs pos="57000">
                <a:srgbClr val="FACC64">
                  <a:lumMod val="90000"/>
                  <a:lumOff val="10000"/>
                  <a:alpha val="70000"/>
                </a:srgbClr>
              </a:gs>
            </a:gsLst>
            <a:lin ang="13500000" scaled="1"/>
          </a:gradFill>
          <a:ln>
            <a:noFill/>
          </a:ln>
          <a:effectLst/>
        </p:spPr>
        <p:txBody>
          <a:bodyPr anchor="ctr"/>
          <a:lstStyle/>
          <a:p>
            <a:pPr algn="ctr"/>
            <a:endParaRPr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5" name="Freeform: Shape 3"/>
          <p:cNvSpPr/>
          <p:nvPr/>
        </p:nvSpPr>
        <p:spPr bwMode="auto">
          <a:xfrm>
            <a:off x="1545686" y="2963332"/>
            <a:ext cx="1650436" cy="17653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6149" y="0"/>
                  <a:pt x="4045" y="4019"/>
                  <a:pt x="3163" y="7928"/>
                </a:cubicBezTo>
                <a:cubicBezTo>
                  <a:pt x="2135" y="12489"/>
                  <a:pt x="1080" y="17046"/>
                  <a:pt x="0" y="21600"/>
                </a:cubicBezTo>
                <a:lnTo>
                  <a:pt x="21600" y="21600"/>
                </a:lnTo>
                <a:cubicBezTo>
                  <a:pt x="20519" y="17046"/>
                  <a:pt x="19464" y="12489"/>
                  <a:pt x="18436" y="7928"/>
                </a:cubicBezTo>
                <a:cubicBezTo>
                  <a:pt x="17554" y="4019"/>
                  <a:pt x="15450" y="0"/>
                  <a:pt x="10800" y="0"/>
                </a:cubicBezTo>
                <a:close/>
              </a:path>
            </a:pathLst>
          </a:custGeom>
          <a:gradFill>
            <a:gsLst>
              <a:gs pos="0">
                <a:srgbClr val="8A6327">
                  <a:lumMod val="96000"/>
                  <a:lumOff val="4000"/>
                  <a:alpha val="70000"/>
                </a:srgbClr>
              </a:gs>
              <a:gs pos="100000">
                <a:srgbClr val="8A6327">
                  <a:lumMod val="56000"/>
                  <a:lumOff val="44000"/>
                  <a:alpha val="70000"/>
                </a:srgbClr>
              </a:gs>
              <a:gs pos="57000">
                <a:srgbClr val="FACC64">
                  <a:lumMod val="90000"/>
                  <a:lumOff val="10000"/>
                  <a:alpha val="70000"/>
                </a:srgbClr>
              </a:gs>
            </a:gsLst>
            <a:lin ang="13500000" scaled="1"/>
          </a:gradFill>
          <a:ln>
            <a:noFill/>
          </a:ln>
          <a:effectLst/>
        </p:spPr>
        <p:txBody>
          <a:bodyPr anchor="ctr"/>
          <a:lstStyle/>
          <a:p>
            <a:pPr algn="ctr"/>
            <a:endParaRPr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Freeform: Shape 4"/>
          <p:cNvSpPr/>
          <p:nvPr/>
        </p:nvSpPr>
        <p:spPr bwMode="auto">
          <a:xfrm>
            <a:off x="2656046" y="3932963"/>
            <a:ext cx="1650436" cy="79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5879" y="0"/>
                  <a:pt x="5931" y="11296"/>
                  <a:pt x="3163" y="17598"/>
                </a:cubicBezTo>
                <a:cubicBezTo>
                  <a:pt x="2360" y="19429"/>
                  <a:pt x="1260" y="20819"/>
                  <a:pt x="0" y="21600"/>
                </a:cubicBezTo>
                <a:lnTo>
                  <a:pt x="21600" y="21600"/>
                </a:lnTo>
                <a:cubicBezTo>
                  <a:pt x="20339" y="20819"/>
                  <a:pt x="19239" y="19429"/>
                  <a:pt x="18436" y="17598"/>
                </a:cubicBezTo>
                <a:cubicBezTo>
                  <a:pt x="15668" y="11296"/>
                  <a:pt x="15720" y="0"/>
                  <a:pt x="10800" y="0"/>
                </a:cubicBezTo>
                <a:close/>
              </a:path>
            </a:pathLst>
          </a:custGeom>
          <a:gradFill>
            <a:gsLst>
              <a:gs pos="0">
                <a:srgbClr val="8A6327">
                  <a:lumMod val="96000"/>
                  <a:lumOff val="4000"/>
                  <a:alpha val="70000"/>
                </a:srgbClr>
              </a:gs>
              <a:gs pos="100000">
                <a:srgbClr val="8A6327">
                  <a:lumMod val="56000"/>
                  <a:lumOff val="44000"/>
                  <a:alpha val="70000"/>
                </a:srgbClr>
              </a:gs>
              <a:gs pos="57000">
                <a:srgbClr val="FACC64">
                  <a:lumMod val="90000"/>
                  <a:lumOff val="10000"/>
                  <a:alpha val="70000"/>
                </a:srgbClr>
              </a:gs>
            </a:gsLst>
            <a:lin ang="13500000" scaled="1"/>
          </a:gradFill>
          <a:ln>
            <a:noFill/>
          </a:ln>
          <a:effectLst/>
        </p:spPr>
        <p:txBody>
          <a:bodyPr anchor="ctr"/>
          <a:lstStyle/>
          <a:p>
            <a:pPr algn="ctr"/>
            <a:endParaRPr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Freeform: Shape 5"/>
          <p:cNvSpPr/>
          <p:nvPr/>
        </p:nvSpPr>
        <p:spPr bwMode="auto">
          <a:xfrm>
            <a:off x="3727355" y="3400254"/>
            <a:ext cx="1650436" cy="13284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6174" y="0"/>
                  <a:pt x="4243" y="5400"/>
                  <a:pt x="3163" y="10538"/>
                </a:cubicBezTo>
                <a:cubicBezTo>
                  <a:pt x="2368" y="14322"/>
                  <a:pt x="1309" y="18015"/>
                  <a:pt x="0" y="21600"/>
                </a:cubicBezTo>
                <a:lnTo>
                  <a:pt x="21600" y="21600"/>
                </a:lnTo>
                <a:cubicBezTo>
                  <a:pt x="20290" y="18015"/>
                  <a:pt x="19231" y="14322"/>
                  <a:pt x="18436" y="10538"/>
                </a:cubicBezTo>
                <a:cubicBezTo>
                  <a:pt x="17356" y="5400"/>
                  <a:pt x="15425" y="0"/>
                  <a:pt x="10800" y="0"/>
                </a:cubicBezTo>
                <a:close/>
              </a:path>
            </a:pathLst>
          </a:custGeom>
          <a:gradFill>
            <a:gsLst>
              <a:gs pos="0">
                <a:srgbClr val="8A6327">
                  <a:lumMod val="96000"/>
                  <a:lumOff val="4000"/>
                  <a:alpha val="70000"/>
                </a:srgbClr>
              </a:gs>
              <a:gs pos="100000">
                <a:srgbClr val="8A6327">
                  <a:lumMod val="56000"/>
                  <a:lumOff val="44000"/>
                  <a:alpha val="70000"/>
                </a:srgbClr>
              </a:gs>
              <a:gs pos="57000">
                <a:srgbClr val="FACC64">
                  <a:lumMod val="90000"/>
                  <a:lumOff val="10000"/>
                  <a:alpha val="70000"/>
                </a:srgbClr>
              </a:gs>
            </a:gsLst>
            <a:lin ang="13500000" scaled="1"/>
          </a:gradFill>
          <a:ln>
            <a:noFill/>
          </a:ln>
          <a:effectLst/>
        </p:spPr>
        <p:txBody>
          <a:bodyPr anchor="ctr"/>
          <a:lstStyle/>
          <a:p>
            <a:pPr algn="ctr"/>
            <a:endParaRPr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Freeform: Shape 6"/>
          <p:cNvSpPr/>
          <p:nvPr/>
        </p:nvSpPr>
        <p:spPr bwMode="auto">
          <a:xfrm>
            <a:off x="4841399" y="3847493"/>
            <a:ext cx="1650436" cy="8812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6056" y="0"/>
                  <a:pt x="5367" y="9280"/>
                  <a:pt x="3163" y="15885"/>
                </a:cubicBezTo>
                <a:cubicBezTo>
                  <a:pt x="2408" y="18148"/>
                  <a:pt x="1324" y="20101"/>
                  <a:pt x="0" y="21600"/>
                </a:cubicBezTo>
                <a:lnTo>
                  <a:pt x="21600" y="21600"/>
                </a:lnTo>
                <a:cubicBezTo>
                  <a:pt x="20275" y="20101"/>
                  <a:pt x="19191" y="18148"/>
                  <a:pt x="18436" y="15885"/>
                </a:cubicBezTo>
                <a:cubicBezTo>
                  <a:pt x="16232" y="9280"/>
                  <a:pt x="15543" y="0"/>
                  <a:pt x="10800" y="0"/>
                </a:cubicBezTo>
                <a:close/>
              </a:path>
            </a:pathLst>
          </a:custGeom>
          <a:gradFill>
            <a:gsLst>
              <a:gs pos="0">
                <a:srgbClr val="8A6327">
                  <a:lumMod val="96000"/>
                  <a:lumOff val="4000"/>
                  <a:alpha val="70000"/>
                </a:srgbClr>
              </a:gs>
              <a:gs pos="100000">
                <a:srgbClr val="8A6327">
                  <a:lumMod val="56000"/>
                  <a:lumOff val="44000"/>
                  <a:alpha val="70000"/>
                </a:srgbClr>
              </a:gs>
              <a:gs pos="57000">
                <a:srgbClr val="FACC64">
                  <a:lumMod val="90000"/>
                  <a:lumOff val="10000"/>
                  <a:alpha val="70000"/>
                </a:srgbClr>
              </a:gs>
            </a:gsLst>
            <a:lin ang="13500000" scaled="1"/>
          </a:gradFill>
          <a:ln>
            <a:noFill/>
          </a:ln>
          <a:effectLst/>
        </p:spPr>
        <p:txBody>
          <a:bodyPr anchor="ctr"/>
          <a:lstStyle/>
          <a:p>
            <a:pPr algn="ctr"/>
            <a:endParaRPr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: Shape 8"/>
          <p:cNvSpPr/>
          <p:nvPr/>
        </p:nvSpPr>
        <p:spPr bwMode="auto">
          <a:xfrm>
            <a:off x="971717" y="4923202"/>
            <a:ext cx="584284" cy="1989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70000" lnSpcReduction="20000"/>
          </a:bodyPr>
          <a:lstStyle/>
          <a:p>
            <a:pPr algn="ctr"/>
            <a:r>
              <a:rPr lang="zh-CN" altLang="en-US" sz="2135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关键词</a:t>
            </a:r>
            <a:endParaRPr lang="zh-CN" altLang="en-US" sz="2135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Freeform: Shape 9"/>
          <p:cNvSpPr/>
          <p:nvPr/>
        </p:nvSpPr>
        <p:spPr bwMode="auto">
          <a:xfrm>
            <a:off x="2079130" y="4923202"/>
            <a:ext cx="584284" cy="1989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70000" lnSpcReduction="20000"/>
          </a:bodyPr>
          <a:lstStyle/>
          <a:p>
            <a:pPr algn="ctr"/>
            <a:r>
              <a:rPr lang="zh-CN" altLang="en-US" sz="2135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关键词</a:t>
            </a:r>
            <a:endParaRPr lang="zh-CN" altLang="en-US" sz="2135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Freeform: Shape 10"/>
          <p:cNvSpPr/>
          <p:nvPr/>
        </p:nvSpPr>
        <p:spPr bwMode="auto">
          <a:xfrm>
            <a:off x="3196122" y="4923202"/>
            <a:ext cx="585020" cy="1989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70000" lnSpcReduction="20000"/>
          </a:bodyPr>
          <a:lstStyle/>
          <a:p>
            <a:pPr algn="ctr"/>
            <a:r>
              <a:rPr lang="zh-CN" altLang="en-US" sz="2135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关键词</a:t>
            </a:r>
            <a:endParaRPr lang="zh-CN" altLang="en-US" sz="2135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Freeform: Shape 11"/>
          <p:cNvSpPr/>
          <p:nvPr/>
        </p:nvSpPr>
        <p:spPr bwMode="auto">
          <a:xfrm>
            <a:off x="4272589" y="4923202"/>
            <a:ext cx="584284" cy="1989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70000" lnSpcReduction="20000"/>
          </a:bodyPr>
          <a:lstStyle/>
          <a:p>
            <a:pPr algn="ctr"/>
            <a:r>
              <a:rPr lang="zh-CN" altLang="en-US" sz="2135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关键词</a:t>
            </a:r>
            <a:endParaRPr lang="zh-CN" altLang="en-US" sz="2135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Freeform: Shape 12"/>
          <p:cNvSpPr/>
          <p:nvPr/>
        </p:nvSpPr>
        <p:spPr bwMode="auto">
          <a:xfrm>
            <a:off x="5382211" y="4923202"/>
            <a:ext cx="584284" cy="1989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70000" lnSpcReduction="20000"/>
          </a:bodyPr>
          <a:lstStyle/>
          <a:p>
            <a:pPr algn="ctr"/>
            <a:r>
              <a:rPr lang="zh-CN" altLang="en-US" sz="2135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关键词</a:t>
            </a:r>
            <a:endParaRPr lang="zh-CN" altLang="en-US" sz="2135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04136" y="2927964"/>
            <a:ext cx="519445" cy="583547"/>
            <a:chOff x="635766" y="1922911"/>
            <a:chExt cx="389584" cy="437660"/>
          </a:xfrm>
        </p:grpSpPr>
        <p:sp>
          <p:nvSpPr>
            <p:cNvPr id="15" name="Freeform: Shape 14"/>
            <p:cNvSpPr/>
            <p:nvPr/>
          </p:nvSpPr>
          <p:spPr bwMode="auto">
            <a:xfrm>
              <a:off x="635766" y="1922911"/>
              <a:ext cx="389584" cy="437660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5"/>
            <p:cNvSpPr/>
            <p:nvPr/>
          </p:nvSpPr>
          <p:spPr bwMode="auto">
            <a:xfrm>
              <a:off x="708157" y="2017958"/>
              <a:ext cx="236513" cy="1945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algn="ctr"/>
              <a:r>
                <a:rPr lang="id-ID" sz="2400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145</a:t>
              </a:r>
              <a:endParaRPr lang="id-ID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078393" y="2142534"/>
            <a:ext cx="587231" cy="659437"/>
            <a:chOff x="1441458" y="1333838"/>
            <a:chExt cx="440423" cy="494578"/>
          </a:xfrm>
        </p:grpSpPr>
        <p:sp>
          <p:nvSpPr>
            <p:cNvPr id="18" name="Freeform: Shape 16"/>
            <p:cNvSpPr/>
            <p:nvPr/>
          </p:nvSpPr>
          <p:spPr bwMode="auto">
            <a:xfrm>
              <a:off x="1441458" y="1333838"/>
              <a:ext cx="440423" cy="494578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600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8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gradFill>
              <a:gsLst>
                <a:gs pos="0">
                  <a:srgbClr val="8A6327">
                    <a:lumMod val="96000"/>
                    <a:lumOff val="4000"/>
                  </a:srgbClr>
                </a:gs>
                <a:gs pos="100000">
                  <a:srgbClr val="8A6327">
                    <a:lumMod val="56000"/>
                    <a:lumOff val="44000"/>
                  </a:srgbClr>
                </a:gs>
                <a:gs pos="57000">
                  <a:srgbClr val="FACC64">
                    <a:lumMod val="90000"/>
                    <a:lumOff val="10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9" name="Freeform: Shape 17"/>
            <p:cNvSpPr/>
            <p:nvPr/>
          </p:nvSpPr>
          <p:spPr bwMode="auto">
            <a:xfrm>
              <a:off x="1489535" y="1457621"/>
              <a:ext cx="334876" cy="1945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algn="ctr"/>
              <a:r>
                <a:rPr lang="id-ID" sz="2400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7.450</a:t>
              </a:r>
              <a:endParaRPr lang="id-ID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07910" y="3212370"/>
            <a:ext cx="519445" cy="583547"/>
            <a:chOff x="2288596" y="2136215"/>
            <a:chExt cx="389584" cy="437660"/>
          </a:xfrm>
        </p:grpSpPr>
        <p:sp>
          <p:nvSpPr>
            <p:cNvPr id="21" name="Freeform: Shape 18"/>
            <p:cNvSpPr/>
            <p:nvPr/>
          </p:nvSpPr>
          <p:spPr bwMode="auto">
            <a:xfrm>
              <a:off x="2288596" y="2136215"/>
              <a:ext cx="389584" cy="437660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gradFill>
              <a:gsLst>
                <a:gs pos="0">
                  <a:srgbClr val="8A6327">
                    <a:lumMod val="96000"/>
                    <a:lumOff val="4000"/>
                    <a:alpha val="70000"/>
                  </a:srgbClr>
                </a:gs>
                <a:gs pos="100000">
                  <a:srgbClr val="8A6327">
                    <a:lumMod val="56000"/>
                    <a:lumOff val="44000"/>
                    <a:alpha val="70000"/>
                  </a:srgbClr>
                </a:gs>
                <a:gs pos="57000">
                  <a:srgbClr val="FACC64">
                    <a:lumMod val="90000"/>
                    <a:lumOff val="10000"/>
                    <a:alpha val="70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2" name="Freeform: Shape 19"/>
            <p:cNvSpPr/>
            <p:nvPr/>
          </p:nvSpPr>
          <p:spPr bwMode="auto">
            <a:xfrm>
              <a:off x="2393038" y="2231262"/>
              <a:ext cx="171306" cy="1945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algn="ctr"/>
              <a:r>
                <a:rPr lang="id-ID" sz="240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80</a:t>
              </a:r>
              <a:endParaRPr lang="id-ID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37222" y="2671558"/>
            <a:ext cx="520181" cy="583547"/>
            <a:chOff x="4237222" y="2671558"/>
            <a:chExt cx="520181" cy="583547"/>
          </a:xfrm>
        </p:grpSpPr>
        <p:sp>
          <p:nvSpPr>
            <p:cNvPr id="24" name="Freeform: Shape 20"/>
            <p:cNvSpPr/>
            <p:nvPr/>
          </p:nvSpPr>
          <p:spPr bwMode="auto">
            <a:xfrm>
              <a:off x="4237222" y="2671558"/>
              <a:ext cx="520181" cy="583547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gradFill>
              <a:gsLst>
                <a:gs pos="0">
                  <a:srgbClr val="8A6327">
                    <a:lumMod val="96000"/>
                    <a:lumOff val="4000"/>
                    <a:alpha val="70000"/>
                  </a:srgbClr>
                </a:gs>
                <a:gs pos="100000">
                  <a:srgbClr val="8A6327">
                    <a:lumMod val="56000"/>
                    <a:lumOff val="44000"/>
                    <a:alpha val="70000"/>
                  </a:srgbClr>
                </a:gs>
                <a:gs pos="57000">
                  <a:srgbClr val="FACC64">
                    <a:lumMod val="90000"/>
                    <a:lumOff val="10000"/>
                    <a:alpha val="70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5" name="Freeform: Shape 21"/>
            <p:cNvSpPr/>
            <p:nvPr/>
          </p:nvSpPr>
          <p:spPr bwMode="auto">
            <a:xfrm>
              <a:off x="4333743" y="2798287"/>
              <a:ext cx="315350" cy="2593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algn="ctr"/>
              <a:r>
                <a:rPr lang="id-ID" sz="240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300</a:t>
              </a:r>
              <a:endParaRPr lang="id-ID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344635" y="3108481"/>
            <a:ext cx="519445" cy="584284"/>
            <a:chOff x="3891140" y="2058298"/>
            <a:chExt cx="389584" cy="438213"/>
          </a:xfrm>
        </p:grpSpPr>
        <p:sp>
          <p:nvSpPr>
            <p:cNvPr id="27" name="Freeform: Shape 22"/>
            <p:cNvSpPr/>
            <p:nvPr/>
          </p:nvSpPr>
          <p:spPr bwMode="auto">
            <a:xfrm>
              <a:off x="3891140" y="2058298"/>
              <a:ext cx="389584" cy="438213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gradFill>
              <a:gsLst>
                <a:gs pos="0">
                  <a:srgbClr val="8A6327">
                    <a:lumMod val="96000"/>
                    <a:lumOff val="4000"/>
                    <a:alpha val="70000"/>
                  </a:srgbClr>
                </a:gs>
                <a:gs pos="100000">
                  <a:srgbClr val="8A6327">
                    <a:lumMod val="56000"/>
                    <a:lumOff val="44000"/>
                    <a:alpha val="70000"/>
                  </a:srgbClr>
                </a:gs>
                <a:gs pos="57000">
                  <a:srgbClr val="FACC64">
                    <a:lumMod val="90000"/>
                    <a:lumOff val="10000"/>
                    <a:alpha val="70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8" name="Freeform: Shape 23"/>
            <p:cNvSpPr/>
            <p:nvPr/>
          </p:nvSpPr>
          <p:spPr bwMode="auto">
            <a:xfrm>
              <a:off x="3996134" y="2153346"/>
              <a:ext cx="170754" cy="1945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algn="ctr"/>
              <a:r>
                <a:rPr lang="id-ID" sz="240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65</a:t>
              </a:r>
              <a:endParaRPr lang="id-ID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9" name="Text_1"/>
          <p:cNvSpPr/>
          <p:nvPr>
            <p:custDataLst>
              <p:tags r:id="rId1"/>
            </p:custDataLst>
          </p:nvPr>
        </p:nvSpPr>
        <p:spPr>
          <a:xfrm>
            <a:off x="7130332" y="2671558"/>
            <a:ext cx="5061668" cy="268312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01  </a:t>
            </a:r>
            <a:r>
              <a:rPr lang="zh-CN" altLang="en-US" sz="14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点击此处添加文字描述，文字可根据需求进行更改。</a:t>
            </a:r>
            <a:endParaRPr lang="en-US" altLang="zh-CN" sz="1400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02  </a:t>
            </a:r>
            <a:r>
              <a:rPr lang="zh-CN" altLang="en-US" sz="14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点击此处添加文字描述，文字可根据需求进行更改。</a:t>
            </a:r>
            <a:endParaRPr lang="zh-CN" altLang="en-US" sz="1400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lvl="0">
              <a:lnSpc>
                <a:spcPct val="200000"/>
              </a:lnSpc>
            </a:pPr>
            <a:r>
              <a:rPr lang="en-US" altLang="zh-CN" sz="14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03  </a:t>
            </a:r>
            <a:r>
              <a:rPr lang="zh-CN" altLang="en-US" sz="14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点击此处添加文字描述，文字可根据需求进行更改。</a:t>
            </a:r>
            <a:endParaRPr lang="zh-CN" altLang="en-US" sz="1400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lvl="0">
              <a:lnSpc>
                <a:spcPct val="200000"/>
              </a:lnSpc>
            </a:pPr>
            <a:r>
              <a:rPr lang="en-US" altLang="zh-CN" sz="14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04  </a:t>
            </a:r>
            <a:r>
              <a:rPr lang="zh-CN" altLang="en-US" sz="14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点击此处添加文字描述，文字可根据需求进行更改。</a:t>
            </a:r>
            <a:endParaRPr lang="zh-CN" altLang="en-US" sz="1400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05  </a:t>
            </a:r>
            <a:r>
              <a:rPr lang="zh-CN" altLang="en-US" sz="1400" dirty="0">
                <a:gradFill>
                  <a:gsLst>
                    <a:gs pos="0">
                      <a:srgbClr val="8A6327">
                        <a:lumMod val="96000"/>
                        <a:lumOff val="4000"/>
                      </a:srgbClr>
                    </a:gs>
                    <a:gs pos="100000">
                      <a:srgbClr val="8A6327">
                        <a:lumMod val="56000"/>
                        <a:lumOff val="44000"/>
                      </a:srgbClr>
                    </a:gs>
                    <a:gs pos="57000">
                      <a:srgbClr val="FACC64">
                        <a:lumMod val="90000"/>
                        <a:lumOff val="10000"/>
                      </a:srgbClr>
                    </a:gs>
                  </a:gsLst>
                  <a:lin ang="13500000" scaled="1"/>
                </a:gra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点击此处添加文字描述，文字可根据需求进行更改。</a:t>
            </a:r>
            <a:endParaRPr lang="zh-CN" altLang="en-US" sz="1400" dirty="0">
              <a:gradFill>
                <a:gsLst>
                  <a:gs pos="0">
                    <a:srgbClr val="8A6327">
                      <a:lumMod val="96000"/>
                      <a:lumOff val="4000"/>
                    </a:srgbClr>
                  </a:gs>
                  <a:gs pos="100000">
                    <a:srgbClr val="8A6327">
                      <a:lumMod val="56000"/>
                      <a:lumOff val="44000"/>
                    </a:srgbClr>
                  </a:gs>
                  <a:gs pos="57000">
                    <a:srgbClr val="FACC64">
                      <a:lumMod val="90000"/>
                      <a:lumOff val="10000"/>
                    </a:srgbClr>
                  </a:gs>
                </a:gsLst>
                <a:lin ang="13500000" scaled="1"/>
              </a:gra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19" y="-544132"/>
            <a:ext cx="7946264" cy="79462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24" y="1274955"/>
            <a:ext cx="1813875" cy="240368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024285" y="3774736"/>
            <a:ext cx="4228818" cy="94463"/>
            <a:chOff x="4024285" y="3774736"/>
            <a:chExt cx="4228818" cy="94463"/>
          </a:xfrm>
        </p:grpSpPr>
        <p:sp>
          <p:nvSpPr>
            <p:cNvPr id="10" name="椭圆 9"/>
            <p:cNvSpPr/>
            <p:nvPr/>
          </p:nvSpPr>
          <p:spPr>
            <a:xfrm>
              <a:off x="4024285" y="3774736"/>
              <a:ext cx="94463" cy="94463"/>
            </a:xfrm>
            <a:prstGeom prst="ellipse">
              <a:avLst/>
            </a:prstGeom>
            <a:gradFill>
              <a:gsLst>
                <a:gs pos="30000">
                  <a:srgbClr val="D8C445"/>
                </a:gs>
                <a:gs pos="77000">
                  <a:srgbClr val="A86E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8158640" y="3774736"/>
              <a:ext cx="94463" cy="94463"/>
            </a:xfrm>
            <a:prstGeom prst="ellipse">
              <a:avLst/>
            </a:prstGeom>
            <a:gradFill>
              <a:gsLst>
                <a:gs pos="30000">
                  <a:srgbClr val="D8C445"/>
                </a:gs>
                <a:gs pos="77000">
                  <a:srgbClr val="A86E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2" name="直接连接符 11"/>
            <p:cNvCxnSpPr>
              <a:stCxn id="10" idx="6"/>
              <a:endCxn id="11" idx="2"/>
            </p:cNvCxnSpPr>
            <p:nvPr/>
          </p:nvCxnSpPr>
          <p:spPr>
            <a:xfrm>
              <a:off x="4118748" y="3821968"/>
              <a:ext cx="4039892" cy="0"/>
            </a:xfrm>
            <a:prstGeom prst="line">
              <a:avLst/>
            </a:prstGeom>
            <a:ln>
              <a:solidFill>
                <a:srgbClr val="A86E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3786736" y="3916431"/>
            <a:ext cx="463173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defRPr/>
            </a:pPr>
            <a:r>
              <a:rPr lang="zh-CN" altLang="en-US" sz="7200" b="1" dirty="0">
                <a:gradFill>
                  <a:gsLst>
                    <a:gs pos="97000">
                      <a:srgbClr val="FFF468"/>
                    </a:gs>
                    <a:gs pos="49000">
                      <a:srgbClr val="FFFFFF"/>
                    </a:gs>
                    <a:gs pos="27000">
                      <a:srgbClr val="986B3B"/>
                    </a:gs>
                    <a:gs pos="0">
                      <a:srgbClr val="EAD35D"/>
                    </a:gs>
                    <a:gs pos="70000">
                      <a:srgbClr val="A86E3A"/>
                    </a:gs>
                  </a:gsLst>
                  <a:lin ang="5400000" scaled="1"/>
                </a:gradFill>
                <a:cs typeface="+mn-ea"/>
                <a:sym typeface="+mn-lt"/>
              </a:rPr>
              <a:t>颁奖典礼</a:t>
            </a:r>
            <a:endParaRPr lang="zh-CN" altLang="en-US" sz="7200" b="1" dirty="0">
              <a:gradFill>
                <a:gsLst>
                  <a:gs pos="97000">
                    <a:srgbClr val="FFF468"/>
                  </a:gs>
                  <a:gs pos="49000">
                    <a:srgbClr val="FFFFFF"/>
                  </a:gs>
                  <a:gs pos="27000">
                    <a:srgbClr val="986B3B"/>
                  </a:gs>
                  <a:gs pos="0">
                    <a:srgbClr val="EAD35D"/>
                  </a:gs>
                  <a:gs pos="70000">
                    <a:srgbClr val="A86E3A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89702" y="-2964122"/>
            <a:ext cx="12468848" cy="4830034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823992" y="2841662"/>
            <a:ext cx="4239806" cy="1209429"/>
            <a:chOff x="823992" y="2841662"/>
            <a:chExt cx="4239806" cy="1209429"/>
          </a:xfrm>
        </p:grpSpPr>
        <p:sp>
          <p:nvSpPr>
            <p:cNvPr id="3" name="矩形 2"/>
            <p:cNvSpPr/>
            <p:nvPr/>
          </p:nvSpPr>
          <p:spPr bwMode="auto">
            <a:xfrm>
              <a:off x="823992" y="2841662"/>
              <a:ext cx="4239806" cy="1209429"/>
            </a:xfrm>
            <a:prstGeom prst="rect">
              <a:avLst/>
            </a:prstGeom>
            <a:gradFill>
              <a:gsLst>
                <a:gs pos="0">
                  <a:srgbClr val="8A6327">
                    <a:lumMod val="96000"/>
                    <a:lumOff val="4000"/>
                    <a:alpha val="70000"/>
                  </a:srgbClr>
                </a:gs>
                <a:gs pos="100000">
                  <a:srgbClr val="8A6327">
                    <a:lumMod val="56000"/>
                    <a:lumOff val="44000"/>
                    <a:alpha val="70000"/>
                  </a:srgbClr>
                </a:gs>
                <a:gs pos="57000">
                  <a:srgbClr val="FACC64">
                    <a:lumMod val="90000"/>
                    <a:lumOff val="10000"/>
                    <a:alpha val="70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01920" y="3074413"/>
              <a:ext cx="3155350" cy="743926"/>
              <a:chOff x="6798354" y="2041661"/>
              <a:chExt cx="4207134" cy="991902"/>
            </a:xfrm>
          </p:grpSpPr>
          <p:sp>
            <p:nvSpPr>
              <p:cNvPr id="5" name="文本框 20"/>
              <p:cNvSpPr txBox="1"/>
              <p:nvPr/>
            </p:nvSpPr>
            <p:spPr>
              <a:xfrm>
                <a:off x="6798354" y="2041661"/>
                <a:ext cx="4207134" cy="422406"/>
              </a:xfrm>
              <a:prstGeom prst="rect">
                <a:avLst/>
              </a:prstGeom>
              <a:noFill/>
            </p:spPr>
            <p:txBody>
              <a:bodyPr wrap="none" lIns="72000" tIns="72000" rIns="72000" bIns="72000" anchor="b" anchorCtr="0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《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最佳奉献奖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》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21"/>
              <p:cNvSpPr txBox="1"/>
              <p:nvPr/>
            </p:nvSpPr>
            <p:spPr>
              <a:xfrm>
                <a:off x="6798354" y="2464067"/>
                <a:ext cx="4207134" cy="569496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anchor="t" anchorCtr="0">
                <a:noAutofit/>
              </a:bodyPr>
              <a:lstStyle/>
              <a:p>
                <a:pPr defTabSz="1078230">
                  <a:lnSpc>
                    <a:spcPct val="150000"/>
                  </a:lnSpc>
                  <a:spcAft>
                    <a:spcPts val="1415"/>
                  </a:spcAft>
                </a:pPr>
                <a:r>
                  <a:rPr lang="zh-CN" altLang="en-US" sz="1100" dirty="0">
                    <a:solidFill>
                      <a:schemeClr val="bg1"/>
                    </a:solidFill>
                    <a:sym typeface="微软雅黑" panose="020B0503020204020204" charset="-122"/>
                  </a:rPr>
                  <a:t>他们没有豪情壮语，他们没有丰功伟绩。但他们用行动告诉我们什么是主人翁的精神。 </a:t>
                </a:r>
                <a:endParaRPr lang="en-US" altLang="zh-CN" sz="1100" dirty="0">
                  <a:solidFill>
                    <a:schemeClr val="bg1"/>
                  </a:solidFill>
                  <a:sym typeface="微软雅黑" panose="020B050302020402020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823992" y="4102251"/>
            <a:ext cx="4239806" cy="1209429"/>
            <a:chOff x="4682952" y="2597330"/>
            <a:chExt cx="4239806" cy="1209429"/>
          </a:xfrm>
        </p:grpSpPr>
        <p:sp>
          <p:nvSpPr>
            <p:cNvPr id="8" name="矩形 7"/>
            <p:cNvSpPr/>
            <p:nvPr/>
          </p:nvSpPr>
          <p:spPr bwMode="auto">
            <a:xfrm>
              <a:off x="4682952" y="2597330"/>
              <a:ext cx="4239806" cy="1209429"/>
            </a:xfrm>
            <a:prstGeom prst="rect">
              <a:avLst/>
            </a:prstGeom>
            <a:solidFill>
              <a:srgbClr val="FFE67B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79167" y="2704597"/>
              <a:ext cx="3609553" cy="675634"/>
              <a:chOff x="6822737" y="1870973"/>
              <a:chExt cx="4812738" cy="900846"/>
            </a:xfrm>
          </p:grpSpPr>
          <p:sp>
            <p:nvSpPr>
              <p:cNvPr id="10" name="文本框 25"/>
              <p:cNvSpPr txBox="1"/>
              <p:nvPr/>
            </p:nvSpPr>
            <p:spPr>
              <a:xfrm>
                <a:off x="6822738" y="1870973"/>
                <a:ext cx="4207134" cy="422406"/>
              </a:xfrm>
              <a:prstGeom prst="rect">
                <a:avLst/>
              </a:prstGeom>
              <a:noFill/>
            </p:spPr>
            <p:txBody>
              <a:bodyPr wrap="none" lIns="72000" tIns="72000" rIns="72000" bIns="72000" anchor="b" anchorCtr="0">
                <a:noAutofit/>
              </a:bodyPr>
              <a:lstStyle/>
              <a:p>
                <a:r>
                  <a:rPr lang="en-US" altLang="zh-CN" sz="1600" b="1" dirty="0">
                    <a:solidFill>
                      <a:srgbClr val="BC1A0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《</a:t>
                </a:r>
                <a:r>
                  <a:rPr lang="zh-CN" altLang="en-US" sz="1600" b="1" dirty="0">
                    <a:solidFill>
                      <a:srgbClr val="BC1A0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最佳敬业奖</a:t>
                </a:r>
                <a:r>
                  <a:rPr lang="en-US" altLang="zh-CN" sz="1600" b="1" dirty="0">
                    <a:solidFill>
                      <a:srgbClr val="BC1A0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》</a:t>
                </a:r>
                <a:endParaRPr lang="zh-CN" altLang="en-US" sz="1600" b="1" dirty="0">
                  <a:solidFill>
                    <a:srgbClr val="BC1A0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26"/>
              <p:cNvSpPr txBox="1"/>
              <p:nvPr/>
            </p:nvSpPr>
            <p:spPr>
              <a:xfrm>
                <a:off x="6822737" y="2122691"/>
                <a:ext cx="4812738" cy="649128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anchor="t" anchorCtr="0">
                <a:noAutofit/>
              </a:bodyPr>
              <a:lstStyle/>
              <a:p>
                <a:pPr defTabSz="1078230">
                  <a:lnSpc>
                    <a:spcPct val="150000"/>
                  </a:lnSpc>
                  <a:spcAft>
                    <a:spcPts val="1415"/>
                  </a:spcAft>
                </a:pPr>
                <a:r>
                  <a:rPr lang="zh-CN" altLang="en-US" sz="1000" dirty="0">
                    <a:solidFill>
                      <a:srgbClr val="C00000"/>
                    </a:solidFill>
                    <a:sym typeface="微软雅黑" panose="020B0503020204020204" charset="-122"/>
                  </a:rPr>
                  <a:t>他在工作岗位上兢兢业业，锐意进取，服从整体安排，他 任劳任怨。工作态度诚恳，有上进心，能坚持原则。 而他在工作岗位上尽职尽责，克己奉公， 严于律己，率先垂范，无私奉献。 </a:t>
                </a:r>
                <a:endParaRPr lang="en-US" altLang="zh-CN" sz="1000" dirty="0">
                  <a:solidFill>
                    <a:srgbClr val="C00000"/>
                  </a:solidFill>
                  <a:sym typeface="微软雅黑" panose="020B0503020204020204" charset="-122"/>
                </a:endParaRPr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5842617" y="2205441"/>
            <a:ext cx="2521132" cy="2711185"/>
          </a:xfrm>
          <a:prstGeom prst="rect">
            <a:avLst/>
          </a:pr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08979" y="2205441"/>
            <a:ext cx="2521132" cy="2711185"/>
          </a:xfrm>
          <a:prstGeom prst="rect">
            <a:avLst/>
          </a:prstGeom>
          <a:blipFill dpi="0"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842617" y="5050617"/>
            <a:ext cx="2439450" cy="861760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《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最佳奉献奖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》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姓名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56384" y="5050617"/>
            <a:ext cx="2439450" cy="861760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《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最佳敬业奖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》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姓名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89" y="1865912"/>
            <a:ext cx="1414137" cy="1060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</p:bldLst>
  </p:timing>
</p:sld>
</file>

<file path=ppt/tags/tag1.xml><?xml version="1.0" encoding="utf-8"?>
<p:tagLst xmlns:p="http://schemas.openxmlformats.org/presentationml/2006/main">
  <p:tag name="MH" val="20170621195047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​​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1819</Words>
  <Application>WPS 演示</Application>
  <PresentationFormat>宽屏</PresentationFormat>
  <Paragraphs>230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2" baseType="lpstr">
      <vt:lpstr>Arial</vt:lpstr>
      <vt:lpstr>方正书宋_GBK</vt:lpstr>
      <vt:lpstr>Wingdings</vt:lpstr>
      <vt:lpstr>微软雅黑</vt:lpstr>
      <vt:lpstr>禹卫书法行书简体</vt:lpstr>
      <vt:lpstr>华文宋体</vt:lpstr>
      <vt:lpstr>汉仪星宇体简</vt:lpstr>
      <vt:lpstr>苹方-简</vt:lpstr>
      <vt:lpstr>Lato Light</vt:lpstr>
      <vt:lpstr>Calibri</vt:lpstr>
      <vt:lpstr>宋体</vt:lpstr>
      <vt:lpstr>FZHei-B01S</vt:lpstr>
      <vt:lpstr>微软雅黑 Light</vt:lpstr>
      <vt:lpstr>小米兰亭_GB外压缩</vt:lpstr>
      <vt:lpstr>方正正纤黑简体</vt:lpstr>
      <vt:lpstr>Calibri</vt:lpstr>
      <vt:lpstr>Source Sans Pro ExtraLight</vt:lpstr>
      <vt:lpstr>Arial Unicode MS</vt:lpstr>
      <vt:lpstr>Helvetica Neue</vt:lpstr>
      <vt:lpstr>Thonburi</vt:lpstr>
      <vt:lpstr>冬青黑体简体中文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稻壳儿</Company>
  <LinksUpToDate>false</LinksUpToDate>
  <SharedDoc>false</SharedDoc>
  <HyperlinksChanged>false</HyperlinksChanged>
  <AppVersion>14.0000</AppVersion>
  <Manager>稻壳儿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花儿小姐</dc:creator>
  <dc:subject>PPT模板</dc:subject>
  <cp:lastModifiedBy>andy</cp:lastModifiedBy>
  <cp:revision>46</cp:revision>
  <dcterms:created xsi:type="dcterms:W3CDTF">2021-01-29T07:45:27Z</dcterms:created>
  <dcterms:modified xsi:type="dcterms:W3CDTF">2021-01-29T07:45:27Z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